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300" r:id="rId2"/>
    <p:sldId id="301" r:id="rId3"/>
    <p:sldId id="311" r:id="rId4"/>
    <p:sldId id="302" r:id="rId5"/>
    <p:sldId id="303" r:id="rId6"/>
    <p:sldId id="304" r:id="rId7"/>
    <p:sldId id="305" r:id="rId8"/>
    <p:sldId id="306" r:id="rId9"/>
    <p:sldId id="307" r:id="rId10"/>
    <p:sldId id="308" r:id="rId11"/>
    <p:sldId id="309" r:id="rId12"/>
    <p:sldId id="314" r:id="rId13"/>
    <p:sldId id="324" r:id="rId14"/>
    <p:sldId id="315" r:id="rId15"/>
    <p:sldId id="316" r:id="rId16"/>
    <p:sldId id="325" r:id="rId17"/>
    <p:sldId id="326" r:id="rId18"/>
    <p:sldId id="318" r:id="rId19"/>
    <p:sldId id="319" r:id="rId20"/>
    <p:sldId id="317" r:id="rId21"/>
    <p:sldId id="320" r:id="rId22"/>
    <p:sldId id="321" r:id="rId23"/>
    <p:sldId id="322" r:id="rId24"/>
    <p:sldId id="323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92A2C"/>
    <a:srgbClr val="E76D00"/>
    <a:srgbClr val="87A7D0"/>
    <a:srgbClr val="DFD693"/>
    <a:srgbClr val="4E8F00"/>
    <a:srgbClr val="8CC2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9869"/>
    <p:restoredTop sz="96868"/>
  </p:normalViewPr>
  <p:slideViewPr>
    <p:cSldViewPr snapToGrid="0" snapToObjects="1">
      <p:cViewPr varScale="1">
        <p:scale>
          <a:sx n="86" d="100"/>
          <a:sy n="86" d="100"/>
        </p:scale>
        <p:origin x="248" y="16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EA3D5-AAB7-F94A-BB43-10D136F03E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4D84F8-38FD-E944-B8FA-E6BF44D482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537198-AA13-674B-AD3D-5DCB0051FF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5A5E3-A0B5-364A-8A2B-27A1A1FF5907}" type="datetimeFigureOut">
              <a:t>4/10/20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B78553-F865-9A4D-94D3-51C1EFEEB1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67A5F7-E850-1249-98C9-147D06163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06CB1-FF24-3C42-99C8-08B78F4B548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307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31A72-2614-B644-9715-3651F659C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21F53C-760A-4C4E-AD70-2D30718CE9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44762A-EBEE-8140-8AB3-A1D9037E5C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5A5E3-A0B5-364A-8A2B-27A1A1FF5907}" type="datetimeFigureOut">
              <a:t>4/10/20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1F24D9-CDFD-0340-B145-1CF89E111C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1F74E6-BAD7-4448-B051-991FB5A11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06CB1-FF24-3C42-99C8-08B78F4B548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23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F135345-4BB3-1C40-B912-865C421EEA1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0AD3D9-951E-744B-A9E3-7EBE34AEEF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467E00-3B2C-5348-BB8A-417E7709D3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5A5E3-A0B5-364A-8A2B-27A1A1FF5907}" type="datetimeFigureOut">
              <a:t>4/10/20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83D38-F6FA-FE48-93E3-7A1E82797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D55B7F-FD3E-5D49-A746-BE4A06486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06CB1-FF24-3C42-99C8-08B78F4B548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386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C75EF-CE9B-E942-8C02-9AC88CA2CA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084BE6-BA3E-6E45-A6B1-0263948B8A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90B582-3593-CE41-A08B-55A220D366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5A5E3-A0B5-364A-8A2B-27A1A1FF5907}" type="datetimeFigureOut">
              <a:t>4/10/20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DD6072-6778-224A-88E8-0C8B00B887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640C3E-49D9-E64B-A264-A2B3A14DA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06CB1-FF24-3C42-99C8-08B78F4B548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0631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553A3-6E97-AD4A-A31F-A6C2DFDA1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834A3A-0236-384A-88A0-EEFF630F53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9E2E18-9AC0-474D-9904-C0ADD9ED8A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5A5E3-A0B5-364A-8A2B-27A1A1FF5907}" type="datetimeFigureOut">
              <a:t>4/10/20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9EAD1D-0CEC-FF43-B32D-10FBCB5A3E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B90299-E12E-9C45-A43B-CA8DB48139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06CB1-FF24-3C42-99C8-08B78F4B548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4942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3A1E47-EBC5-A34C-9252-3384A504B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660045-2A49-8A4C-B60E-7085FCC697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5E0D8B-FCF4-1843-8977-7B62AC0940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7457BA-95BD-F142-954A-D5333B0C09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5A5E3-A0B5-364A-8A2B-27A1A1FF5907}" type="datetimeFigureOut">
              <a:t>4/10/20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30C75D-9410-384E-89E7-15BDD6A3B0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045B14-4389-3742-9F8B-E2142EF20C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06CB1-FF24-3C42-99C8-08B78F4B548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3224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C3A1C-6B2E-8442-A8A2-5304296027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07F496-F834-9744-9EA7-4BECC8E069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472C12-72B9-6545-83C6-6329EA3E1C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1108641-7E6B-CA43-BA52-DC55126DE4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86DC2E4-FAE3-574F-8135-8E5EAAD81B7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31FBD2-E945-4B4B-93BD-DAF63025F8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5A5E3-A0B5-364A-8A2B-27A1A1FF5907}" type="datetimeFigureOut">
              <a:t>4/10/20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2EDF5D8-1165-BD41-AF78-3B23381AE1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DDBA322-37F9-8848-9F75-7B291714F2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06CB1-FF24-3C42-99C8-08B78F4B548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7182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4C014D-A5F6-4044-A4E3-479C04079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FD0FA33-62BB-B04F-A213-06850543F1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5A5E3-A0B5-364A-8A2B-27A1A1FF5907}" type="datetimeFigureOut">
              <a:t>4/10/20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77FE41-0F31-F04A-8B55-D12C4DFE1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095AA9-5EDD-A549-BD51-77A623D92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06CB1-FF24-3C42-99C8-08B78F4B548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971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5746077-3B6B-FF44-A011-D595EA42D0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5A5E3-A0B5-364A-8A2B-27A1A1FF5907}" type="datetimeFigureOut">
              <a:t>4/10/20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53231FD-71C9-9444-B462-4B4ED75B92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4611B8-C737-2C46-8F23-125F5BB76E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06CB1-FF24-3C42-99C8-08B78F4B548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5288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CDEADD-8807-FE40-9E96-35D1C9CA45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89823C-DC0C-124A-B457-806149FAFE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E78868-BED9-724E-81C6-8F62C16D99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ED5353-79FF-094C-9B40-5D87EF42AC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5A5E3-A0B5-364A-8A2B-27A1A1FF5907}" type="datetimeFigureOut">
              <a:t>4/10/20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B6A504-E377-EB45-AB6E-79154B7EC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F79DB7-5EC9-8F45-BEDA-6D5C2D760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06CB1-FF24-3C42-99C8-08B78F4B548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5518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B3DA3-C18D-8D4C-AD61-5135321C1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FF0BE55-D735-9F47-ADB8-FB8039D2AE9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BE29ED-BA8A-AD4B-A67F-5E042B23A1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1F2B69-5D4B-FE46-AE31-1C2599A93C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5A5E3-A0B5-364A-8A2B-27A1A1FF5907}" type="datetimeFigureOut">
              <a:t>4/10/20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A15D6B-4101-A747-B2B8-A4CFA39435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075917-C8DE-B643-906E-40B509E47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06CB1-FF24-3C42-99C8-08B78F4B548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0295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B6BCC5E-89B3-A447-8F28-E0884DDCA8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65A1B6-2425-EF4C-A7D4-F3A0055127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1D1E13-1BC8-D040-B074-291412BB09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25A5E3-A0B5-364A-8A2B-27A1A1FF5907}" type="datetimeFigureOut">
              <a:t>4/10/20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B15733-C001-6D43-A716-0372DF1A02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183F62-5BF4-7341-92FA-3AA4069D52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B06CB1-FF24-3C42-99C8-08B78F4B548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0190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tiff"/><Relationship Id="rId5" Type="http://schemas.openxmlformats.org/officeDocument/2006/relationships/image" Target="../media/image12.tiff"/><Relationship Id="rId4" Type="http://schemas.openxmlformats.org/officeDocument/2006/relationships/image" Target="../media/image11.tif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8D873CAD-6449-6C48-8851-068B633BF2AC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6000" y="0"/>
            <a:ext cx="5571067" cy="3926743"/>
          </a:xfrm>
          <a:prstGeom prst="rect">
            <a:avLst/>
          </a:prstGeom>
        </p:spPr>
      </p:pic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C72053D6-177F-4044-B52C-BE6C85C8552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5571067" cy="3897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4237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01A80F8-DBC7-554E-A341-4A675D4E7F46}"/>
              </a:ext>
            </a:extLst>
          </p:cNvPr>
          <p:cNvSpPr txBox="1"/>
          <p:nvPr/>
        </p:nvSpPr>
        <p:spPr>
          <a:xfrm>
            <a:off x="2216494" y="1792037"/>
            <a:ext cx="7494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  <a:r>
              <a:rPr lang="en-US" sz="2800" baseline="-25000"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  <a:endParaRPr lang="en-US" sz="28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A38F43-4BA5-EC40-88A5-5686EE37A7B3}"/>
              </a:ext>
            </a:extLst>
          </p:cNvPr>
          <p:cNvSpPr txBox="1"/>
          <p:nvPr/>
        </p:nvSpPr>
        <p:spPr>
          <a:xfrm>
            <a:off x="2216493" y="2596255"/>
            <a:ext cx="7494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  <a:r>
              <a:rPr lang="en-US" sz="2800" baseline="-25000">
                <a:latin typeface="Fira Sans" panose="020B0503050000020004" pitchFamily="34" charset="0"/>
                <a:ea typeface="Fira Sans" panose="020B0503050000020004" pitchFamily="34" charset="0"/>
              </a:rPr>
              <a:t>2</a:t>
            </a:r>
            <a:endParaRPr lang="en-US" sz="28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BB34D4-BBFC-6047-891F-C6F92F0C5819}"/>
              </a:ext>
            </a:extLst>
          </p:cNvPr>
          <p:cNvSpPr txBox="1"/>
          <p:nvPr/>
        </p:nvSpPr>
        <p:spPr>
          <a:xfrm>
            <a:off x="2216492" y="3528339"/>
            <a:ext cx="7494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  <a:r>
              <a:rPr lang="en-US" sz="2800" baseline="-25000">
                <a:latin typeface="Fira Sans" panose="020B0503050000020004" pitchFamily="34" charset="0"/>
                <a:ea typeface="Fira Sans" panose="020B0503050000020004" pitchFamily="34" charset="0"/>
              </a:rPr>
              <a:t>3</a:t>
            </a:r>
            <a:endParaRPr lang="en-US" sz="28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3C8530-74DE-174C-88F0-18B8D576B32C}"/>
              </a:ext>
            </a:extLst>
          </p:cNvPr>
          <p:cNvSpPr txBox="1"/>
          <p:nvPr/>
        </p:nvSpPr>
        <p:spPr>
          <a:xfrm>
            <a:off x="2200844" y="4460423"/>
            <a:ext cx="7494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  <a:r>
              <a:rPr lang="en-US" sz="2800" baseline="-25000">
                <a:latin typeface="Fira Sans" panose="020B0503050000020004" pitchFamily="34" charset="0"/>
                <a:ea typeface="Fira Sans" panose="020B0503050000020004" pitchFamily="34" charset="0"/>
              </a:rPr>
              <a:t>4</a:t>
            </a:r>
            <a:endParaRPr lang="en-US" sz="28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501320-3C46-7042-AC55-542D1F65748F}"/>
              </a:ext>
            </a:extLst>
          </p:cNvPr>
          <p:cNvSpPr txBox="1"/>
          <p:nvPr/>
        </p:nvSpPr>
        <p:spPr>
          <a:xfrm>
            <a:off x="5044626" y="5483249"/>
            <a:ext cx="7494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z</a:t>
            </a:r>
            <a:r>
              <a:rPr lang="en-US" sz="3600" baseline="-25000">
                <a:latin typeface="Fira Sans" panose="020B0503050000020004" pitchFamily="34" charset="0"/>
                <a:ea typeface="Fira Sans" panose="020B0503050000020004" pitchFamily="34" charset="0"/>
              </a:rPr>
              <a:t>H</a:t>
            </a:r>
            <a:endParaRPr lang="en-US" sz="36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1A999A7-F3AB-FC4A-9582-B795BD208040}"/>
              </a:ext>
            </a:extLst>
          </p:cNvPr>
          <p:cNvSpPr txBox="1"/>
          <p:nvPr/>
        </p:nvSpPr>
        <p:spPr>
          <a:xfrm>
            <a:off x="5146798" y="5416258"/>
            <a:ext cx="344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>
                <a:latin typeface="Fira Sans" panose="020B0503050000020004" pitchFamily="34" charset="0"/>
                <a:ea typeface="Fira Sans" panose="020B0503050000020004" pitchFamily="34" charset="0"/>
              </a:rPr>
              <a:t>⟶</a:t>
            </a:r>
            <a:endParaRPr lang="en-US" i="1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8568B8B-CF6D-F842-874E-CCDF6AF0F506}"/>
              </a:ext>
            </a:extLst>
          </p:cNvPr>
          <p:cNvSpPr txBox="1"/>
          <p:nvPr/>
        </p:nvSpPr>
        <p:spPr>
          <a:xfrm>
            <a:off x="3153055" y="5018172"/>
            <a:ext cx="7494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  <a:endParaRPr lang="en-US" sz="36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A5446A2-D940-A946-8000-0A4171B524D2}"/>
              </a:ext>
            </a:extLst>
          </p:cNvPr>
          <p:cNvSpPr txBox="1"/>
          <p:nvPr/>
        </p:nvSpPr>
        <p:spPr>
          <a:xfrm>
            <a:off x="3355351" y="4964758"/>
            <a:ext cx="344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>
                <a:latin typeface="Fira Sans" panose="020B0503050000020004" pitchFamily="34" charset="0"/>
                <a:ea typeface="Fira Sans" panose="020B0503050000020004" pitchFamily="34" charset="0"/>
              </a:rPr>
              <a:t>⟶</a:t>
            </a:r>
            <a:endParaRPr lang="en-US" i="1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C024DF4-A921-4846-9F47-9E8868818BDB}"/>
              </a:ext>
            </a:extLst>
          </p:cNvPr>
          <p:cNvSpPr txBox="1"/>
          <p:nvPr/>
        </p:nvSpPr>
        <p:spPr>
          <a:xfrm>
            <a:off x="6840744" y="3528339"/>
            <a:ext cx="7494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z</a:t>
            </a:r>
            <a:r>
              <a:rPr lang="en-US" sz="3600" baseline="-25000">
                <a:latin typeface="Fira Sans" panose="020B0503050000020004" pitchFamily="34" charset="0"/>
                <a:ea typeface="Fira Sans" panose="020B0503050000020004" pitchFamily="34" charset="0"/>
              </a:rPr>
              <a:t>O</a:t>
            </a:r>
            <a:endParaRPr lang="en-US" sz="36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9367327-272F-FA45-A5A8-4CACD02AB676}"/>
              </a:ext>
            </a:extLst>
          </p:cNvPr>
          <p:cNvSpPr txBox="1"/>
          <p:nvPr/>
        </p:nvSpPr>
        <p:spPr>
          <a:xfrm>
            <a:off x="7785100" y="3089808"/>
            <a:ext cx="7494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u</a:t>
            </a:r>
            <a:r>
              <a:rPr lang="en-US" sz="3600" baseline="-25000">
                <a:latin typeface="Fira Sans" panose="020B0503050000020004" pitchFamily="34" charset="0"/>
                <a:ea typeface="Fira Sans" panose="020B0503050000020004" pitchFamily="34" charset="0"/>
              </a:rPr>
              <a:t>O</a:t>
            </a:r>
            <a:endParaRPr lang="en-US" sz="3600">
              <a:latin typeface="Courier" pitchFamily="2" charset="0"/>
              <a:ea typeface="Fira Sans" panose="020B0503050000020004" pitchFamily="34" charset="0"/>
            </a:endParaRPr>
          </a:p>
        </p:txBody>
      </p:sp>
      <p:pic>
        <p:nvPicPr>
          <p:cNvPr id="17" name="Picture 16" descr="A close up of a necklace&#10;&#10;Description automatically generated">
            <a:extLst>
              <a:ext uri="{FF2B5EF4-FFF2-40B4-BE49-F238E27FC236}">
                <a16:creationId xmlns:a16="http://schemas.microsoft.com/office/drawing/2014/main" id="{7017D1D3-38D4-E04C-A9EF-202E1DF725C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13000"/>
          </a:blip>
          <a:srcRect r="13453"/>
          <a:stretch/>
        </p:blipFill>
        <p:spPr>
          <a:xfrm>
            <a:off x="2793999" y="1304736"/>
            <a:ext cx="4991101" cy="421647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85DA3E7-E558-A54F-A77B-840011465695}"/>
              </a:ext>
            </a:extLst>
          </p:cNvPr>
          <p:cNvSpPr txBox="1"/>
          <p:nvPr/>
        </p:nvSpPr>
        <p:spPr>
          <a:xfrm>
            <a:off x="3038506" y="1093067"/>
            <a:ext cx="10411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latin typeface="Fira Sans" panose="020B0503050000020004" pitchFamily="34" charset="0"/>
                <a:ea typeface="Fira Sans" panose="020B0503050000020004" pitchFamily="34" charset="0"/>
              </a:rPr>
              <a:t>input layer</a:t>
            </a:r>
            <a:endParaRPr lang="en-US" sz="20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7DF364A-A0E1-1543-9B8A-12935E9CF66B}"/>
              </a:ext>
            </a:extLst>
          </p:cNvPr>
          <p:cNvSpPr txBox="1"/>
          <p:nvPr/>
        </p:nvSpPr>
        <p:spPr>
          <a:xfrm>
            <a:off x="4823771" y="597593"/>
            <a:ext cx="10411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latin typeface="Fira Sans" panose="020B0503050000020004" pitchFamily="34" charset="0"/>
                <a:ea typeface="Fira Sans" panose="020B0503050000020004" pitchFamily="34" charset="0"/>
              </a:rPr>
              <a:t>hidden layer</a:t>
            </a:r>
            <a:endParaRPr lang="en-US" sz="20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5C2DD79-BA7B-1045-BC91-A1932434F798}"/>
              </a:ext>
            </a:extLst>
          </p:cNvPr>
          <p:cNvSpPr txBox="1"/>
          <p:nvPr/>
        </p:nvSpPr>
        <p:spPr>
          <a:xfrm>
            <a:off x="6968001" y="2360676"/>
            <a:ext cx="10411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latin typeface="Fira Sans" panose="020B0503050000020004" pitchFamily="34" charset="0"/>
                <a:ea typeface="Fira Sans" panose="020B0503050000020004" pitchFamily="34" charset="0"/>
              </a:rPr>
              <a:t>output layer</a:t>
            </a:r>
            <a:endParaRPr lang="en-US" sz="2000">
              <a:latin typeface="Courier" pitchFamily="2" charset="0"/>
              <a:ea typeface="Fira Sans" panose="020B0503050000020004" pitchFamily="34" charset="0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784ADD5-7B73-F744-B2DA-283DF58205AF}"/>
              </a:ext>
            </a:extLst>
          </p:cNvPr>
          <p:cNvCxnSpPr>
            <a:cxnSpLocks/>
          </p:cNvCxnSpPr>
          <p:nvPr/>
        </p:nvCxnSpPr>
        <p:spPr>
          <a:xfrm>
            <a:off x="3816881" y="2168070"/>
            <a:ext cx="1278526" cy="285267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88BB95E-217D-CB4B-86D1-EBD2C9C3DBAA}"/>
              </a:ext>
            </a:extLst>
          </p:cNvPr>
          <p:cNvCxnSpPr>
            <a:cxnSpLocks/>
          </p:cNvCxnSpPr>
          <p:nvPr/>
        </p:nvCxnSpPr>
        <p:spPr>
          <a:xfrm flipV="1">
            <a:off x="3839780" y="2591882"/>
            <a:ext cx="1255627" cy="326876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2283DFB-C054-0249-BD2F-11577ACEDAEC}"/>
              </a:ext>
            </a:extLst>
          </p:cNvPr>
          <p:cNvCxnSpPr>
            <a:cxnSpLocks/>
          </p:cNvCxnSpPr>
          <p:nvPr/>
        </p:nvCxnSpPr>
        <p:spPr>
          <a:xfrm flipV="1">
            <a:off x="3763643" y="2688145"/>
            <a:ext cx="1360993" cy="1008270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ADDAF4C-74A3-E14A-B671-47D57DAE5ACC}"/>
              </a:ext>
            </a:extLst>
          </p:cNvPr>
          <p:cNvCxnSpPr>
            <a:cxnSpLocks/>
          </p:cNvCxnSpPr>
          <p:nvPr/>
        </p:nvCxnSpPr>
        <p:spPr>
          <a:xfrm flipV="1">
            <a:off x="3740828" y="2714619"/>
            <a:ext cx="1434357" cy="1844439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C254CAE-218D-BE4A-8F73-14D9DC8E084D}"/>
              </a:ext>
            </a:extLst>
          </p:cNvPr>
          <p:cNvCxnSpPr>
            <a:cxnSpLocks/>
          </p:cNvCxnSpPr>
          <p:nvPr/>
        </p:nvCxnSpPr>
        <p:spPr>
          <a:xfrm>
            <a:off x="5499022" y="1847255"/>
            <a:ext cx="1468979" cy="1378895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4894A71D-99F4-7143-B0D1-D2EE22416742}"/>
              </a:ext>
            </a:extLst>
          </p:cNvPr>
          <p:cNvCxnSpPr>
            <a:cxnSpLocks/>
          </p:cNvCxnSpPr>
          <p:nvPr/>
        </p:nvCxnSpPr>
        <p:spPr>
          <a:xfrm>
            <a:off x="5569958" y="2647094"/>
            <a:ext cx="1270786" cy="633137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B53A1934-D583-2D41-94A2-DCC8A5081D83}"/>
              </a:ext>
            </a:extLst>
          </p:cNvPr>
          <p:cNvCxnSpPr>
            <a:cxnSpLocks/>
          </p:cNvCxnSpPr>
          <p:nvPr/>
        </p:nvCxnSpPr>
        <p:spPr>
          <a:xfrm flipV="1">
            <a:off x="5598118" y="3385049"/>
            <a:ext cx="1242626" cy="26260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BB2A5B5C-E80C-7840-9B9B-6AFF36052479}"/>
              </a:ext>
            </a:extLst>
          </p:cNvPr>
          <p:cNvCxnSpPr>
            <a:cxnSpLocks/>
          </p:cNvCxnSpPr>
          <p:nvPr/>
        </p:nvCxnSpPr>
        <p:spPr>
          <a:xfrm flipV="1">
            <a:off x="5569958" y="3516127"/>
            <a:ext cx="1270786" cy="634214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E9016B23-73C5-7341-AFFB-324DD4D3596B}"/>
              </a:ext>
            </a:extLst>
          </p:cNvPr>
          <p:cNvCxnSpPr>
            <a:cxnSpLocks/>
          </p:cNvCxnSpPr>
          <p:nvPr/>
        </p:nvCxnSpPr>
        <p:spPr>
          <a:xfrm flipV="1">
            <a:off x="5499022" y="3597320"/>
            <a:ext cx="1441546" cy="1386323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 43">
            <a:extLst>
              <a:ext uri="{FF2B5EF4-FFF2-40B4-BE49-F238E27FC236}">
                <a16:creationId xmlns:a16="http://schemas.microsoft.com/office/drawing/2014/main" id="{EF566DEA-3DD5-4B4A-99C1-16897481D017}"/>
              </a:ext>
            </a:extLst>
          </p:cNvPr>
          <p:cNvSpPr/>
          <p:nvPr/>
        </p:nvSpPr>
        <p:spPr>
          <a:xfrm>
            <a:off x="5095198" y="2295104"/>
            <a:ext cx="502920" cy="5029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D549440-89F3-6045-AE81-15697C34260F}"/>
              </a:ext>
            </a:extLst>
          </p:cNvPr>
          <p:cNvSpPr txBox="1"/>
          <p:nvPr/>
        </p:nvSpPr>
        <p:spPr>
          <a:xfrm>
            <a:off x="3606905" y="1886173"/>
            <a:ext cx="1603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87A7D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W</a:t>
            </a:r>
            <a:r>
              <a:rPr lang="en-US" baseline="-25000">
                <a:solidFill>
                  <a:srgbClr val="87A7D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H</a:t>
            </a:r>
            <a:r>
              <a:rPr lang="en-US">
                <a:solidFill>
                  <a:srgbClr val="87A7D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[2,1]</a:t>
            </a:r>
            <a:endParaRPr lang="en-US">
              <a:solidFill>
                <a:srgbClr val="87A7D0"/>
              </a:solidFill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58058D2-52E8-2B48-BCDD-EB898DE2300F}"/>
              </a:ext>
            </a:extLst>
          </p:cNvPr>
          <p:cNvSpPr txBox="1"/>
          <p:nvPr/>
        </p:nvSpPr>
        <p:spPr>
          <a:xfrm>
            <a:off x="3439806" y="2446356"/>
            <a:ext cx="1603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87A7D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W</a:t>
            </a:r>
            <a:r>
              <a:rPr lang="en-US" baseline="-25000">
                <a:solidFill>
                  <a:srgbClr val="87A7D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H</a:t>
            </a:r>
            <a:r>
              <a:rPr lang="en-US">
                <a:solidFill>
                  <a:srgbClr val="87A7D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[2,2]</a:t>
            </a:r>
            <a:endParaRPr lang="en-US">
              <a:solidFill>
                <a:srgbClr val="87A7D0"/>
              </a:solidFill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B7C25AC-C586-FE43-BE6E-C4F03484A951}"/>
              </a:ext>
            </a:extLst>
          </p:cNvPr>
          <p:cNvSpPr txBox="1"/>
          <p:nvPr/>
        </p:nvSpPr>
        <p:spPr>
          <a:xfrm>
            <a:off x="3244280" y="3121435"/>
            <a:ext cx="1603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87A7D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W</a:t>
            </a:r>
            <a:r>
              <a:rPr lang="en-US" baseline="-25000">
                <a:solidFill>
                  <a:srgbClr val="87A7D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H</a:t>
            </a:r>
            <a:r>
              <a:rPr lang="en-US">
                <a:solidFill>
                  <a:srgbClr val="87A7D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[2,3]</a:t>
            </a:r>
            <a:endParaRPr lang="en-US">
              <a:solidFill>
                <a:srgbClr val="87A7D0"/>
              </a:solidFill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8445BED-3663-4F4E-BEE1-9C93C5221A23}"/>
              </a:ext>
            </a:extLst>
          </p:cNvPr>
          <p:cNvSpPr txBox="1"/>
          <p:nvPr/>
        </p:nvSpPr>
        <p:spPr>
          <a:xfrm>
            <a:off x="3631161" y="3667312"/>
            <a:ext cx="1603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87A7D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W</a:t>
            </a:r>
            <a:r>
              <a:rPr lang="en-US" baseline="-25000">
                <a:solidFill>
                  <a:srgbClr val="87A7D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H</a:t>
            </a:r>
            <a:r>
              <a:rPr lang="en-US">
                <a:solidFill>
                  <a:srgbClr val="87A7D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[2,4]</a:t>
            </a:r>
            <a:endParaRPr lang="en-US">
              <a:solidFill>
                <a:srgbClr val="87A7D0"/>
              </a:solidFill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E1DC2C4-90B2-AC46-8407-17307C7A75F1}"/>
              </a:ext>
            </a:extLst>
          </p:cNvPr>
          <p:cNvSpPr txBox="1"/>
          <p:nvPr/>
        </p:nvSpPr>
        <p:spPr>
          <a:xfrm>
            <a:off x="5489767" y="2012622"/>
            <a:ext cx="1603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W</a:t>
            </a:r>
            <a:r>
              <a:rPr lang="en-US" baseline="-25000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O</a:t>
            </a:r>
            <a:r>
              <a:rPr lang="en-US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[1,1]</a:t>
            </a:r>
            <a:endParaRPr lang="en-US">
              <a:solidFill>
                <a:srgbClr val="E76D00"/>
              </a:solidFill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8A17A25-27F2-6547-8794-4126F8E5B940}"/>
              </a:ext>
            </a:extLst>
          </p:cNvPr>
          <p:cNvSpPr txBox="1"/>
          <p:nvPr/>
        </p:nvSpPr>
        <p:spPr>
          <a:xfrm>
            <a:off x="5009562" y="2749557"/>
            <a:ext cx="1603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W</a:t>
            </a:r>
            <a:r>
              <a:rPr lang="en-US" baseline="-25000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O</a:t>
            </a:r>
            <a:r>
              <a:rPr lang="en-US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[1,2]</a:t>
            </a:r>
            <a:endParaRPr lang="en-US">
              <a:solidFill>
                <a:srgbClr val="E76D00"/>
              </a:solidFill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78982D8-56B9-E04C-A3F6-6A60F50D86D0}"/>
              </a:ext>
            </a:extLst>
          </p:cNvPr>
          <p:cNvSpPr txBox="1"/>
          <p:nvPr/>
        </p:nvSpPr>
        <p:spPr>
          <a:xfrm>
            <a:off x="5275009" y="3104926"/>
            <a:ext cx="1603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W</a:t>
            </a:r>
            <a:r>
              <a:rPr lang="en-US" baseline="-25000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O</a:t>
            </a:r>
            <a:r>
              <a:rPr lang="en-US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[1,3]</a:t>
            </a:r>
            <a:endParaRPr lang="en-US">
              <a:solidFill>
                <a:srgbClr val="E76D00"/>
              </a:solidFill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A4DBD36-1055-2545-85FC-48A608A4DFDF}"/>
              </a:ext>
            </a:extLst>
          </p:cNvPr>
          <p:cNvSpPr txBox="1"/>
          <p:nvPr/>
        </p:nvSpPr>
        <p:spPr>
          <a:xfrm>
            <a:off x="5124857" y="3650300"/>
            <a:ext cx="1603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W</a:t>
            </a:r>
            <a:r>
              <a:rPr lang="en-US" baseline="-25000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O</a:t>
            </a:r>
            <a:r>
              <a:rPr lang="en-US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[1,4]</a:t>
            </a:r>
            <a:endParaRPr lang="en-US">
              <a:solidFill>
                <a:srgbClr val="E76D00"/>
              </a:solidFill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B1293BA-CFBC-2F46-90B8-819718AE3555}"/>
              </a:ext>
            </a:extLst>
          </p:cNvPr>
          <p:cNvSpPr txBox="1"/>
          <p:nvPr/>
        </p:nvSpPr>
        <p:spPr>
          <a:xfrm>
            <a:off x="5487578" y="4400165"/>
            <a:ext cx="1603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W</a:t>
            </a:r>
            <a:r>
              <a:rPr lang="en-US" baseline="-25000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O</a:t>
            </a:r>
            <a:r>
              <a:rPr lang="en-US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[1,5]</a:t>
            </a:r>
            <a:endParaRPr lang="en-US">
              <a:solidFill>
                <a:srgbClr val="E76D00"/>
              </a:solidFill>
              <a:latin typeface="Courier" pitchFamily="2" charset="0"/>
              <a:ea typeface="Fira Sans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07781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01A80F8-DBC7-554E-A341-4A675D4E7F46}"/>
              </a:ext>
            </a:extLst>
          </p:cNvPr>
          <p:cNvSpPr txBox="1"/>
          <p:nvPr/>
        </p:nvSpPr>
        <p:spPr>
          <a:xfrm>
            <a:off x="3295903" y="1218508"/>
            <a:ext cx="7494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rgbClr val="87A7D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a</a:t>
            </a:r>
            <a:endParaRPr lang="en-US" sz="2800">
              <a:solidFill>
                <a:srgbClr val="87A7D0"/>
              </a:solidFill>
              <a:latin typeface="Courier" pitchFamily="2" charset="0"/>
              <a:ea typeface="Fira Sans" panose="020B0503050000020004" pitchFamily="34" charset="0"/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2283DFB-C054-0249-BD2F-11577ACEDAEC}"/>
              </a:ext>
            </a:extLst>
          </p:cNvPr>
          <p:cNvCxnSpPr>
            <a:cxnSpLocks/>
          </p:cNvCxnSpPr>
          <p:nvPr/>
        </p:nvCxnSpPr>
        <p:spPr>
          <a:xfrm>
            <a:off x="3922070" y="1540208"/>
            <a:ext cx="1564330" cy="604561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ADDAF4C-74A3-E14A-B671-47D57DAE5ACC}"/>
              </a:ext>
            </a:extLst>
          </p:cNvPr>
          <p:cNvCxnSpPr>
            <a:cxnSpLocks/>
            <a:stCxn id="40" idx="6"/>
          </p:cNvCxnSpPr>
          <p:nvPr/>
        </p:nvCxnSpPr>
        <p:spPr>
          <a:xfrm>
            <a:off x="3922070" y="2227489"/>
            <a:ext cx="1564330" cy="34429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 43">
            <a:extLst>
              <a:ext uri="{FF2B5EF4-FFF2-40B4-BE49-F238E27FC236}">
                <a16:creationId xmlns:a16="http://schemas.microsoft.com/office/drawing/2014/main" id="{EF566DEA-3DD5-4B4A-99C1-16897481D017}"/>
              </a:ext>
            </a:extLst>
          </p:cNvPr>
          <p:cNvSpPr/>
          <p:nvPr/>
        </p:nvSpPr>
        <p:spPr>
          <a:xfrm>
            <a:off x="3419150" y="1251641"/>
            <a:ext cx="502920" cy="5029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8243C14-1648-EE44-9FC2-95C156F54A5A}"/>
              </a:ext>
            </a:extLst>
          </p:cNvPr>
          <p:cNvSpPr txBox="1"/>
          <p:nvPr/>
        </p:nvSpPr>
        <p:spPr>
          <a:xfrm>
            <a:off x="3295903" y="1942896"/>
            <a:ext cx="7494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rgbClr val="87A7D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b</a:t>
            </a:r>
            <a:endParaRPr lang="en-US" sz="2800">
              <a:solidFill>
                <a:srgbClr val="87A7D0"/>
              </a:solidFill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CB9911DE-32E1-744B-AD66-1FAE7C86C946}"/>
              </a:ext>
            </a:extLst>
          </p:cNvPr>
          <p:cNvSpPr/>
          <p:nvPr/>
        </p:nvSpPr>
        <p:spPr>
          <a:xfrm>
            <a:off x="3419150" y="1976029"/>
            <a:ext cx="502920" cy="5029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AA775C8-80B6-C543-9EFB-67E074C4D780}"/>
              </a:ext>
            </a:extLst>
          </p:cNvPr>
          <p:cNvSpPr txBox="1"/>
          <p:nvPr/>
        </p:nvSpPr>
        <p:spPr>
          <a:xfrm>
            <a:off x="3295903" y="2669245"/>
            <a:ext cx="7494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rgbClr val="87A7D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c</a:t>
            </a:r>
            <a:endParaRPr lang="en-US" sz="2800">
              <a:solidFill>
                <a:srgbClr val="87A7D0"/>
              </a:solidFill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87274D08-F9A5-1A4E-9F78-C5DCF2337470}"/>
              </a:ext>
            </a:extLst>
          </p:cNvPr>
          <p:cNvSpPr/>
          <p:nvPr/>
        </p:nvSpPr>
        <p:spPr>
          <a:xfrm>
            <a:off x="3419150" y="2702378"/>
            <a:ext cx="502920" cy="5029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FFEA542C-D115-F649-BD71-1C2D9C431C43}"/>
              </a:ext>
            </a:extLst>
          </p:cNvPr>
          <p:cNvCxnSpPr>
            <a:cxnSpLocks/>
          </p:cNvCxnSpPr>
          <p:nvPr/>
        </p:nvCxnSpPr>
        <p:spPr>
          <a:xfrm flipV="1">
            <a:off x="3922070" y="2334653"/>
            <a:ext cx="1596564" cy="619185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4BB76577-9D7C-EC4C-AF2E-737663FE9A0F}"/>
              </a:ext>
            </a:extLst>
          </p:cNvPr>
          <p:cNvSpPr txBox="1"/>
          <p:nvPr/>
        </p:nvSpPr>
        <p:spPr>
          <a:xfrm>
            <a:off x="5477567" y="1983093"/>
            <a:ext cx="7494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Fira Sans" panose="020B0503050000020004" pitchFamily="34" charset="0"/>
                <a:ea typeface="Fira Sans" panose="020B0503050000020004" pitchFamily="34" charset="0"/>
              </a:rPr>
              <a:t>f</a:t>
            </a:r>
            <a:endParaRPr lang="en-US" sz="28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1C0118E5-673E-BE48-8EB0-3FD898CDADD3}"/>
              </a:ext>
            </a:extLst>
          </p:cNvPr>
          <p:cNvSpPr/>
          <p:nvPr/>
        </p:nvSpPr>
        <p:spPr>
          <a:xfrm>
            <a:off x="5609647" y="1976029"/>
            <a:ext cx="502920" cy="5029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CBE0D88-F2D4-F342-9F47-ED7724E1758B}"/>
              </a:ext>
            </a:extLst>
          </p:cNvPr>
          <p:cNvSpPr txBox="1"/>
          <p:nvPr/>
        </p:nvSpPr>
        <p:spPr>
          <a:xfrm>
            <a:off x="4348208" y="1347717"/>
            <a:ext cx="7494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  <a:endParaRPr lang="en-US" sz="2800">
              <a:solidFill>
                <a:srgbClr val="E76D00"/>
              </a:solidFill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EB253FF-D18C-DC49-94BC-B20C3E104CB2}"/>
              </a:ext>
            </a:extLst>
          </p:cNvPr>
          <p:cNvSpPr txBox="1"/>
          <p:nvPr/>
        </p:nvSpPr>
        <p:spPr>
          <a:xfrm>
            <a:off x="4094184" y="1794160"/>
            <a:ext cx="7494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y</a:t>
            </a:r>
            <a:endParaRPr lang="en-US" sz="2800">
              <a:solidFill>
                <a:srgbClr val="E76D00"/>
              </a:solidFill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CED9F1B8-F975-DE41-A027-77A9AC8B75F0}"/>
              </a:ext>
            </a:extLst>
          </p:cNvPr>
          <p:cNvSpPr txBox="1"/>
          <p:nvPr/>
        </p:nvSpPr>
        <p:spPr>
          <a:xfrm>
            <a:off x="4296776" y="2569753"/>
            <a:ext cx="7494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z</a:t>
            </a:r>
            <a:endParaRPr lang="en-US" sz="2800">
              <a:solidFill>
                <a:srgbClr val="E76D00"/>
              </a:solidFill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38EE920-D990-EA4F-9AF4-994DCCC17C82}"/>
              </a:ext>
            </a:extLst>
          </p:cNvPr>
          <p:cNvSpPr txBox="1"/>
          <p:nvPr/>
        </p:nvSpPr>
        <p:spPr>
          <a:xfrm>
            <a:off x="6557067" y="1218508"/>
            <a:ext cx="28917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Fira Sans" panose="020B0503050000020004" pitchFamily="34" charset="0"/>
                <a:ea typeface="Fira Sans" panose="020B0503050000020004" pitchFamily="34" charset="0"/>
              </a:rPr>
              <a:t>f = </a:t>
            </a:r>
            <a:r>
              <a:rPr lang="en-US" sz="2800">
                <a:solidFill>
                  <a:srgbClr val="87A7D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a</a:t>
            </a:r>
            <a:r>
              <a:rPr lang="en-US" sz="2800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  <a:r>
              <a:rPr lang="en-US" sz="2800">
                <a:latin typeface="Fira Sans" panose="020B0503050000020004" pitchFamily="34" charset="0"/>
                <a:ea typeface="Fira Sans" panose="020B0503050000020004" pitchFamily="34" charset="0"/>
              </a:rPr>
              <a:t> + </a:t>
            </a:r>
            <a:r>
              <a:rPr lang="en-US" sz="2800">
                <a:solidFill>
                  <a:srgbClr val="87A7D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b</a:t>
            </a:r>
            <a:r>
              <a:rPr lang="en-US" sz="2800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y</a:t>
            </a:r>
            <a:r>
              <a:rPr lang="en-US" sz="2800">
                <a:latin typeface="Fira Sans" panose="020B0503050000020004" pitchFamily="34" charset="0"/>
                <a:ea typeface="Fira Sans" panose="020B0503050000020004" pitchFamily="34" charset="0"/>
              </a:rPr>
              <a:t> + </a:t>
            </a:r>
            <a:r>
              <a:rPr lang="en-US" sz="2800">
                <a:solidFill>
                  <a:srgbClr val="87A7D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c</a:t>
            </a:r>
            <a:r>
              <a:rPr lang="en-US" sz="2800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z</a:t>
            </a:r>
            <a:endParaRPr lang="en-US" sz="2800">
              <a:solidFill>
                <a:srgbClr val="E76D00"/>
              </a:solidFill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62300C43-AE72-6046-9770-E3029B21210D}"/>
              </a:ext>
            </a:extLst>
          </p:cNvPr>
          <p:cNvSpPr txBox="1"/>
          <p:nvPr/>
        </p:nvSpPr>
        <p:spPr>
          <a:xfrm>
            <a:off x="2125477" y="4406830"/>
            <a:ext cx="7494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Fira Sans" panose="020B0503050000020004" pitchFamily="34" charset="0"/>
                <a:ea typeface="Fira Sans" panose="020B0503050000020004" pitchFamily="34" charset="0"/>
              </a:rPr>
              <a:t>n</a:t>
            </a:r>
            <a:r>
              <a:rPr lang="en-US" sz="2800" baseline="-25000"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  <a:endParaRPr lang="en-US" sz="2800">
              <a:latin typeface="Courier" pitchFamily="2" charset="0"/>
              <a:ea typeface="Fira Sans" panose="020B0503050000020004" pitchFamily="34" charset="0"/>
            </a:endParaRP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268B0730-15A3-C54B-BB7A-B1BE342145BA}"/>
              </a:ext>
            </a:extLst>
          </p:cNvPr>
          <p:cNvCxnSpPr>
            <a:cxnSpLocks/>
          </p:cNvCxnSpPr>
          <p:nvPr/>
        </p:nvCxnSpPr>
        <p:spPr>
          <a:xfrm>
            <a:off x="2751644" y="4728530"/>
            <a:ext cx="1564330" cy="604561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A9FDD008-9EB9-3949-ACAB-5B2B7C69D26D}"/>
              </a:ext>
            </a:extLst>
          </p:cNvPr>
          <p:cNvCxnSpPr>
            <a:cxnSpLocks/>
            <a:stCxn id="67" idx="6"/>
          </p:cNvCxnSpPr>
          <p:nvPr/>
        </p:nvCxnSpPr>
        <p:spPr>
          <a:xfrm>
            <a:off x="2751644" y="5415811"/>
            <a:ext cx="1564330" cy="34429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Oval 64">
            <a:extLst>
              <a:ext uri="{FF2B5EF4-FFF2-40B4-BE49-F238E27FC236}">
                <a16:creationId xmlns:a16="http://schemas.microsoft.com/office/drawing/2014/main" id="{36824C1E-419A-2447-86F2-D3752B5449E8}"/>
              </a:ext>
            </a:extLst>
          </p:cNvPr>
          <p:cNvSpPr/>
          <p:nvPr/>
        </p:nvSpPr>
        <p:spPr>
          <a:xfrm>
            <a:off x="2248724" y="4439963"/>
            <a:ext cx="502920" cy="5029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FDECF01F-B355-EE4A-80ED-D98FCD1301BD}"/>
              </a:ext>
            </a:extLst>
          </p:cNvPr>
          <p:cNvSpPr txBox="1"/>
          <p:nvPr/>
        </p:nvSpPr>
        <p:spPr>
          <a:xfrm>
            <a:off x="2125477" y="5131218"/>
            <a:ext cx="7494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Fira Sans" panose="020B0503050000020004" pitchFamily="34" charset="0"/>
                <a:ea typeface="Fira Sans" panose="020B0503050000020004" pitchFamily="34" charset="0"/>
              </a:rPr>
              <a:t>n</a:t>
            </a:r>
            <a:r>
              <a:rPr lang="en-US" sz="2800" baseline="-25000">
                <a:latin typeface="Fira Sans" panose="020B0503050000020004" pitchFamily="34" charset="0"/>
                <a:ea typeface="Fira Sans" panose="020B0503050000020004" pitchFamily="34" charset="0"/>
              </a:rPr>
              <a:t>2</a:t>
            </a:r>
            <a:endParaRPr lang="en-US" sz="28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DE991F19-6A11-234C-88DE-4F5396E83299}"/>
              </a:ext>
            </a:extLst>
          </p:cNvPr>
          <p:cNvSpPr/>
          <p:nvPr/>
        </p:nvSpPr>
        <p:spPr>
          <a:xfrm>
            <a:off x="2248724" y="5164351"/>
            <a:ext cx="502920" cy="5029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0017EDA9-5C1A-2D43-8E1E-D8849692714F}"/>
              </a:ext>
            </a:extLst>
          </p:cNvPr>
          <p:cNvSpPr txBox="1"/>
          <p:nvPr/>
        </p:nvSpPr>
        <p:spPr>
          <a:xfrm>
            <a:off x="2125477" y="5857567"/>
            <a:ext cx="7494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Fira Sans" panose="020B0503050000020004" pitchFamily="34" charset="0"/>
                <a:ea typeface="Fira Sans" panose="020B0503050000020004" pitchFamily="34" charset="0"/>
              </a:rPr>
              <a:t>n</a:t>
            </a:r>
            <a:r>
              <a:rPr lang="en-US" sz="2800" baseline="-25000">
                <a:latin typeface="Fira Sans" panose="020B0503050000020004" pitchFamily="34" charset="0"/>
                <a:ea typeface="Fira Sans" panose="020B0503050000020004" pitchFamily="34" charset="0"/>
              </a:rPr>
              <a:t>3</a:t>
            </a:r>
            <a:endParaRPr lang="en-US" sz="28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477B2A7B-E07E-D544-B032-0BC0CF8D60E4}"/>
              </a:ext>
            </a:extLst>
          </p:cNvPr>
          <p:cNvSpPr/>
          <p:nvPr/>
        </p:nvSpPr>
        <p:spPr>
          <a:xfrm>
            <a:off x="2248724" y="5890700"/>
            <a:ext cx="502920" cy="5029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4F24AC1C-41B5-9B41-BA95-E4D4437AE0E3}"/>
              </a:ext>
            </a:extLst>
          </p:cNvPr>
          <p:cNvCxnSpPr>
            <a:cxnSpLocks/>
          </p:cNvCxnSpPr>
          <p:nvPr/>
        </p:nvCxnSpPr>
        <p:spPr>
          <a:xfrm flipV="1">
            <a:off x="2751644" y="5522975"/>
            <a:ext cx="1596564" cy="619185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4A6B719D-CB98-1640-95E7-E06DDA181DAE}"/>
              </a:ext>
            </a:extLst>
          </p:cNvPr>
          <p:cNvSpPr txBox="1"/>
          <p:nvPr/>
        </p:nvSpPr>
        <p:spPr>
          <a:xfrm>
            <a:off x="4313765" y="5154201"/>
            <a:ext cx="7494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Fira Sans" panose="020B0503050000020004" pitchFamily="34" charset="0"/>
                <a:ea typeface="Fira Sans" panose="020B0503050000020004" pitchFamily="34" charset="0"/>
              </a:rPr>
              <a:t>∑</a:t>
            </a:r>
            <a:endParaRPr lang="en-US" sz="28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B15BED3E-6B91-FB49-B8F7-941BF46AB536}"/>
              </a:ext>
            </a:extLst>
          </p:cNvPr>
          <p:cNvSpPr/>
          <p:nvPr/>
        </p:nvSpPr>
        <p:spPr>
          <a:xfrm>
            <a:off x="4439221" y="5164351"/>
            <a:ext cx="502920" cy="5029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769836B1-A3F1-154C-ABE8-85738B1E1CD7}"/>
              </a:ext>
            </a:extLst>
          </p:cNvPr>
          <p:cNvCxnSpPr>
            <a:cxnSpLocks/>
          </p:cNvCxnSpPr>
          <p:nvPr/>
        </p:nvCxnSpPr>
        <p:spPr>
          <a:xfrm>
            <a:off x="5126838" y="5410798"/>
            <a:ext cx="584518" cy="0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 77">
            <a:extLst>
              <a:ext uri="{FF2B5EF4-FFF2-40B4-BE49-F238E27FC236}">
                <a16:creationId xmlns:a16="http://schemas.microsoft.com/office/drawing/2014/main" id="{DEE479A4-20A4-8148-8511-EECE5D46CF0E}"/>
              </a:ext>
            </a:extLst>
          </p:cNvPr>
          <p:cNvSpPr/>
          <p:nvPr/>
        </p:nvSpPr>
        <p:spPr>
          <a:xfrm>
            <a:off x="5881962" y="5084480"/>
            <a:ext cx="731520" cy="73152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345F8A62-8063-794C-A2A8-338B18FC853D}"/>
              </a:ext>
            </a:extLst>
          </p:cNvPr>
          <p:cNvCxnSpPr>
            <a:cxnSpLocks/>
          </p:cNvCxnSpPr>
          <p:nvPr/>
        </p:nvCxnSpPr>
        <p:spPr>
          <a:xfrm>
            <a:off x="5881962" y="5697053"/>
            <a:ext cx="36576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>
            <a:extLst>
              <a:ext uri="{FF2B5EF4-FFF2-40B4-BE49-F238E27FC236}">
                <a16:creationId xmlns:a16="http://schemas.microsoft.com/office/drawing/2014/main" id="{1A235E6A-3067-534F-AF00-3EF555A949A0}"/>
              </a:ext>
            </a:extLst>
          </p:cNvPr>
          <p:cNvSpPr txBox="1"/>
          <p:nvPr/>
        </p:nvSpPr>
        <p:spPr>
          <a:xfrm>
            <a:off x="6064842" y="4915203"/>
            <a:ext cx="7494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>
                <a:latin typeface="Fira Sans" panose="020B0503050000020004" pitchFamily="34" charset="0"/>
                <a:ea typeface="Fira Sans" panose="020B0503050000020004" pitchFamily="34" charset="0"/>
              </a:rPr>
              <a:t>fire</a:t>
            </a:r>
            <a:endParaRPr lang="en-US" sz="1600">
              <a:latin typeface="Courier" pitchFamily="2" charset="0"/>
              <a:ea typeface="Fira Sans" panose="020B0503050000020004" pitchFamily="34" charset="0"/>
            </a:endParaRPr>
          </a:p>
        </p:txBody>
      </p: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DF50C54E-4189-8E4C-B88B-6A57CFC36462}"/>
              </a:ext>
            </a:extLst>
          </p:cNvPr>
          <p:cNvCxnSpPr>
            <a:cxnSpLocks/>
          </p:cNvCxnSpPr>
          <p:nvPr/>
        </p:nvCxnSpPr>
        <p:spPr>
          <a:xfrm>
            <a:off x="6250262" y="5227153"/>
            <a:ext cx="36576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972C5EC4-A8CA-304A-8D20-EB7157E3F7DD}"/>
              </a:ext>
            </a:extLst>
          </p:cNvPr>
          <p:cNvCxnSpPr>
            <a:cxnSpLocks/>
          </p:cNvCxnSpPr>
          <p:nvPr/>
        </p:nvCxnSpPr>
        <p:spPr>
          <a:xfrm>
            <a:off x="6247722" y="5201753"/>
            <a:ext cx="0" cy="50292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B93057A1-C0CA-CC43-B63D-B1E1346E1053}"/>
              </a:ext>
            </a:extLst>
          </p:cNvPr>
          <p:cNvSpPr txBox="1"/>
          <p:nvPr/>
        </p:nvSpPr>
        <p:spPr>
          <a:xfrm>
            <a:off x="5687708" y="5640885"/>
            <a:ext cx="7494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>
                <a:latin typeface="Fira Sans" panose="020B0503050000020004" pitchFamily="34" charset="0"/>
                <a:ea typeface="Fira Sans" panose="020B0503050000020004" pitchFamily="34" charset="0"/>
              </a:rPr>
              <a:t>no fire</a:t>
            </a:r>
            <a:endParaRPr lang="en-US" sz="1600">
              <a:latin typeface="Courier" pitchFamily="2" charset="0"/>
              <a:ea typeface="Fira Sans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63700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C9C6CB4A-CE17-A249-9F84-B9BB5E462D32}"/>
              </a:ext>
            </a:extLst>
          </p:cNvPr>
          <p:cNvSpPr txBox="1"/>
          <p:nvPr/>
        </p:nvSpPr>
        <p:spPr>
          <a:xfrm>
            <a:off x="852506" y="2192869"/>
            <a:ext cx="7494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Fira Sans" panose="020B0503050000020004" pitchFamily="34" charset="0"/>
                <a:ea typeface="Fira Sans" panose="020B0503050000020004" pitchFamily="34" charset="0"/>
              </a:rPr>
              <a:t>a</a:t>
            </a:r>
            <a:endParaRPr lang="en-US" sz="2800">
              <a:latin typeface="Courier" pitchFamily="2" charset="0"/>
              <a:ea typeface="Fira Sans" panose="020B0503050000020004" pitchFamily="34" charset="0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0B1594F-FA20-BF40-BB71-3814E7B1A831}"/>
              </a:ext>
            </a:extLst>
          </p:cNvPr>
          <p:cNvCxnSpPr>
            <a:cxnSpLocks/>
          </p:cNvCxnSpPr>
          <p:nvPr/>
        </p:nvCxnSpPr>
        <p:spPr>
          <a:xfrm flipV="1">
            <a:off x="1478673" y="1013897"/>
            <a:ext cx="1687577" cy="1500673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5CA5CD0-6E65-B84E-8D68-BF5633107E2D}"/>
              </a:ext>
            </a:extLst>
          </p:cNvPr>
          <p:cNvCxnSpPr>
            <a:cxnSpLocks/>
            <a:stCxn id="25" idx="6"/>
            <a:endCxn id="49" idx="2"/>
          </p:cNvCxnSpPr>
          <p:nvPr/>
        </p:nvCxnSpPr>
        <p:spPr>
          <a:xfrm flipV="1">
            <a:off x="1478673" y="3049636"/>
            <a:ext cx="1704654" cy="152214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854C94B1-C95D-E746-85AF-F7EB07FC2828}"/>
              </a:ext>
            </a:extLst>
          </p:cNvPr>
          <p:cNvSpPr/>
          <p:nvPr/>
        </p:nvSpPr>
        <p:spPr>
          <a:xfrm>
            <a:off x="975753" y="2226002"/>
            <a:ext cx="502920" cy="5029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69E5A49-DD4A-6D41-BAE1-36D7B2D98D81}"/>
              </a:ext>
            </a:extLst>
          </p:cNvPr>
          <p:cNvSpPr txBox="1"/>
          <p:nvPr/>
        </p:nvSpPr>
        <p:spPr>
          <a:xfrm>
            <a:off x="867496" y="2962227"/>
            <a:ext cx="7494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Fira Sans" panose="020B0503050000020004" pitchFamily="34" charset="0"/>
                <a:ea typeface="Fira Sans" panose="020B0503050000020004" pitchFamily="34" charset="0"/>
              </a:rPr>
              <a:t>b</a:t>
            </a:r>
            <a:endParaRPr lang="en-US" sz="28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2EE0126-280B-F44D-8923-3C786EF0CE23}"/>
              </a:ext>
            </a:extLst>
          </p:cNvPr>
          <p:cNvSpPr/>
          <p:nvPr/>
        </p:nvSpPr>
        <p:spPr>
          <a:xfrm>
            <a:off x="975753" y="2950390"/>
            <a:ext cx="502920" cy="5029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F19AD59-E551-7F48-A005-6D7B2DD60649}"/>
              </a:ext>
            </a:extLst>
          </p:cNvPr>
          <p:cNvSpPr txBox="1"/>
          <p:nvPr/>
        </p:nvSpPr>
        <p:spPr>
          <a:xfrm>
            <a:off x="3034170" y="912296"/>
            <a:ext cx="7494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Fira Sans" panose="020B0503050000020004" pitchFamily="34" charset="0"/>
                <a:ea typeface="Fira Sans" panose="020B0503050000020004" pitchFamily="34" charset="0"/>
              </a:rPr>
              <a:t>c</a:t>
            </a:r>
            <a:endParaRPr lang="en-US" sz="28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835EE903-9468-134F-9E36-6C9B2406E926}"/>
              </a:ext>
            </a:extLst>
          </p:cNvPr>
          <p:cNvSpPr/>
          <p:nvPr/>
        </p:nvSpPr>
        <p:spPr>
          <a:xfrm>
            <a:off x="3166250" y="905232"/>
            <a:ext cx="502920" cy="5029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D18F1C5-609B-0443-B4AE-9DA1525C83B5}"/>
              </a:ext>
            </a:extLst>
          </p:cNvPr>
          <p:cNvSpPr txBox="1"/>
          <p:nvPr/>
        </p:nvSpPr>
        <p:spPr>
          <a:xfrm>
            <a:off x="8446593" y="5208168"/>
            <a:ext cx="17529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rgbClr val="87A7D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layer 3</a:t>
            </a:r>
            <a:endParaRPr lang="en-US" sz="2800">
              <a:solidFill>
                <a:srgbClr val="87A7D0"/>
              </a:solidFill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51649C9-06E0-1043-B0E4-6C4905B14731}"/>
              </a:ext>
            </a:extLst>
          </p:cNvPr>
          <p:cNvSpPr txBox="1"/>
          <p:nvPr/>
        </p:nvSpPr>
        <p:spPr>
          <a:xfrm>
            <a:off x="3051247" y="2805240"/>
            <a:ext cx="7494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Fira Sans" panose="020B0503050000020004" pitchFamily="34" charset="0"/>
                <a:ea typeface="Fira Sans" panose="020B0503050000020004" pitchFamily="34" charset="0"/>
              </a:rPr>
              <a:t>d</a:t>
            </a:r>
            <a:endParaRPr lang="en-US" sz="28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7A9E304D-0809-F14A-A3CA-43C17E716D4B}"/>
              </a:ext>
            </a:extLst>
          </p:cNvPr>
          <p:cNvSpPr/>
          <p:nvPr/>
        </p:nvSpPr>
        <p:spPr>
          <a:xfrm>
            <a:off x="3183327" y="2798176"/>
            <a:ext cx="502920" cy="5029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CE26F33-2CF9-B44D-BF40-CDFC5D90895D}"/>
              </a:ext>
            </a:extLst>
          </p:cNvPr>
          <p:cNvSpPr txBox="1"/>
          <p:nvPr/>
        </p:nvSpPr>
        <p:spPr>
          <a:xfrm>
            <a:off x="3034170" y="4668734"/>
            <a:ext cx="7494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Fira Sans" panose="020B0503050000020004" pitchFamily="34" charset="0"/>
                <a:ea typeface="Fira Sans" panose="020B0503050000020004" pitchFamily="34" charset="0"/>
              </a:rPr>
              <a:t>e</a:t>
            </a:r>
            <a:endParaRPr lang="en-US" sz="28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50AB92A7-30A3-5645-8EE0-776AB791A814}"/>
              </a:ext>
            </a:extLst>
          </p:cNvPr>
          <p:cNvSpPr/>
          <p:nvPr/>
        </p:nvSpPr>
        <p:spPr>
          <a:xfrm>
            <a:off x="3166250" y="4661670"/>
            <a:ext cx="502920" cy="5029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AA9ED052-C63C-9148-92FF-7DCAA7DCB39E}"/>
              </a:ext>
            </a:extLst>
          </p:cNvPr>
          <p:cNvCxnSpPr>
            <a:cxnSpLocks/>
            <a:endCxn id="51" idx="3"/>
          </p:cNvCxnSpPr>
          <p:nvPr/>
        </p:nvCxnSpPr>
        <p:spPr>
          <a:xfrm>
            <a:off x="1486917" y="3243343"/>
            <a:ext cx="1752984" cy="1847596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C830AE83-D590-7B4F-B6E5-5705542BEF15}"/>
              </a:ext>
            </a:extLst>
          </p:cNvPr>
          <p:cNvCxnSpPr>
            <a:cxnSpLocks/>
            <a:stCxn id="25" idx="6"/>
            <a:endCxn id="30" idx="2"/>
          </p:cNvCxnSpPr>
          <p:nvPr/>
        </p:nvCxnSpPr>
        <p:spPr>
          <a:xfrm flipV="1">
            <a:off x="1478673" y="1156692"/>
            <a:ext cx="1687577" cy="2045158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422D4D2D-7593-DC4B-8F80-78FA510F8798}"/>
              </a:ext>
            </a:extLst>
          </p:cNvPr>
          <p:cNvCxnSpPr>
            <a:cxnSpLocks/>
            <a:stCxn id="23" idx="6"/>
          </p:cNvCxnSpPr>
          <p:nvPr/>
        </p:nvCxnSpPr>
        <p:spPr>
          <a:xfrm>
            <a:off x="1478673" y="2477462"/>
            <a:ext cx="1744151" cy="457401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7144AD34-AF20-924A-BA5A-67DF4D7497ED}"/>
              </a:ext>
            </a:extLst>
          </p:cNvPr>
          <p:cNvCxnSpPr>
            <a:cxnSpLocks/>
            <a:stCxn id="23" idx="6"/>
            <a:endCxn id="51" idx="2"/>
          </p:cNvCxnSpPr>
          <p:nvPr/>
        </p:nvCxnSpPr>
        <p:spPr>
          <a:xfrm>
            <a:off x="1478673" y="2477462"/>
            <a:ext cx="1687577" cy="2435668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DC268CCC-E6E7-4D4A-80E5-9046ED8AEEA8}"/>
              </a:ext>
            </a:extLst>
          </p:cNvPr>
          <p:cNvSpPr txBox="1"/>
          <p:nvPr/>
        </p:nvSpPr>
        <p:spPr>
          <a:xfrm>
            <a:off x="5914780" y="912296"/>
            <a:ext cx="7494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Fira Sans" panose="020B0503050000020004" pitchFamily="34" charset="0"/>
                <a:ea typeface="Fira Sans" panose="020B0503050000020004" pitchFamily="34" charset="0"/>
              </a:rPr>
              <a:t>f</a:t>
            </a:r>
            <a:endParaRPr lang="en-US" sz="28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5C4335F6-5392-1444-A05B-A5CFE27CAFA4}"/>
              </a:ext>
            </a:extLst>
          </p:cNvPr>
          <p:cNvSpPr/>
          <p:nvPr/>
        </p:nvSpPr>
        <p:spPr>
          <a:xfrm>
            <a:off x="6046860" y="905232"/>
            <a:ext cx="502920" cy="5029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2B64A24A-0DA6-3F46-8802-B29C69B4F9CF}"/>
              </a:ext>
            </a:extLst>
          </p:cNvPr>
          <p:cNvSpPr txBox="1"/>
          <p:nvPr/>
        </p:nvSpPr>
        <p:spPr>
          <a:xfrm>
            <a:off x="5931857" y="2775260"/>
            <a:ext cx="7494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Fira Sans" panose="020B0503050000020004" pitchFamily="34" charset="0"/>
                <a:ea typeface="Fira Sans" panose="020B0503050000020004" pitchFamily="34" charset="0"/>
              </a:rPr>
              <a:t>g</a:t>
            </a:r>
            <a:endParaRPr lang="en-US" sz="28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B7BE8D63-4330-F14A-9E46-A0EBDE68C9EB}"/>
              </a:ext>
            </a:extLst>
          </p:cNvPr>
          <p:cNvSpPr/>
          <p:nvPr/>
        </p:nvSpPr>
        <p:spPr>
          <a:xfrm>
            <a:off x="6063937" y="2813166"/>
            <a:ext cx="502920" cy="5029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506ACEC-0641-F645-B43A-B8ACBA50EA2F}"/>
              </a:ext>
            </a:extLst>
          </p:cNvPr>
          <p:cNvSpPr txBox="1"/>
          <p:nvPr/>
        </p:nvSpPr>
        <p:spPr>
          <a:xfrm>
            <a:off x="5914780" y="4668734"/>
            <a:ext cx="7494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Fira Sans" panose="020B0503050000020004" pitchFamily="34" charset="0"/>
                <a:ea typeface="Fira Sans" panose="020B0503050000020004" pitchFamily="34" charset="0"/>
              </a:rPr>
              <a:t>h</a:t>
            </a:r>
            <a:endParaRPr lang="en-US" sz="28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3EFDEADB-CAD7-1D4F-A3F9-DFF0B327952E}"/>
              </a:ext>
            </a:extLst>
          </p:cNvPr>
          <p:cNvSpPr/>
          <p:nvPr/>
        </p:nvSpPr>
        <p:spPr>
          <a:xfrm>
            <a:off x="6046860" y="4661670"/>
            <a:ext cx="502920" cy="5029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14627F8E-6672-CF41-98A5-943278CC9CDD}"/>
              </a:ext>
            </a:extLst>
          </p:cNvPr>
          <p:cNvCxnSpPr>
            <a:cxnSpLocks/>
            <a:endCxn id="67" idx="2"/>
          </p:cNvCxnSpPr>
          <p:nvPr/>
        </p:nvCxnSpPr>
        <p:spPr>
          <a:xfrm>
            <a:off x="3669170" y="1155803"/>
            <a:ext cx="2377690" cy="889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AD09CBD9-0028-2842-BF10-54E44CA0CA38}"/>
              </a:ext>
            </a:extLst>
          </p:cNvPr>
          <p:cNvCxnSpPr>
            <a:cxnSpLocks/>
            <a:stCxn id="30" idx="6"/>
            <a:endCxn id="69" idx="2"/>
          </p:cNvCxnSpPr>
          <p:nvPr/>
        </p:nvCxnSpPr>
        <p:spPr>
          <a:xfrm>
            <a:off x="3669170" y="1156692"/>
            <a:ext cx="2394767" cy="1907934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5699AF46-92BF-524B-B7C5-9FEE3DC289D6}"/>
              </a:ext>
            </a:extLst>
          </p:cNvPr>
          <p:cNvCxnSpPr>
            <a:cxnSpLocks/>
            <a:stCxn id="30" idx="6"/>
            <a:endCxn id="71" idx="1"/>
          </p:cNvCxnSpPr>
          <p:nvPr/>
        </p:nvCxnSpPr>
        <p:spPr>
          <a:xfrm>
            <a:off x="3669170" y="1156692"/>
            <a:ext cx="2451341" cy="3578629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BB059721-9688-BE4E-8C93-A21777204857}"/>
              </a:ext>
            </a:extLst>
          </p:cNvPr>
          <p:cNvCxnSpPr>
            <a:cxnSpLocks/>
            <a:stCxn id="49" idx="6"/>
          </p:cNvCxnSpPr>
          <p:nvPr/>
        </p:nvCxnSpPr>
        <p:spPr>
          <a:xfrm flipV="1">
            <a:off x="3686247" y="1006312"/>
            <a:ext cx="2377690" cy="2043324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73A6424E-1DA9-4047-A104-D5E1970031BA}"/>
              </a:ext>
            </a:extLst>
          </p:cNvPr>
          <p:cNvCxnSpPr>
            <a:cxnSpLocks/>
            <a:stCxn id="49" idx="6"/>
            <a:endCxn id="69" idx="2"/>
          </p:cNvCxnSpPr>
          <p:nvPr/>
        </p:nvCxnSpPr>
        <p:spPr>
          <a:xfrm>
            <a:off x="3686247" y="3049636"/>
            <a:ext cx="2377690" cy="14990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9C82BE1B-FF60-AB4F-9968-4B2416D4BA58}"/>
              </a:ext>
            </a:extLst>
          </p:cNvPr>
          <p:cNvCxnSpPr>
            <a:cxnSpLocks/>
            <a:stCxn id="49" idx="6"/>
            <a:endCxn id="71" idx="2"/>
          </p:cNvCxnSpPr>
          <p:nvPr/>
        </p:nvCxnSpPr>
        <p:spPr>
          <a:xfrm>
            <a:off x="3686247" y="3049636"/>
            <a:ext cx="2360613" cy="1863494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608BB828-471D-6A4B-AF15-D519A3D9F408}"/>
              </a:ext>
            </a:extLst>
          </p:cNvPr>
          <p:cNvCxnSpPr>
            <a:cxnSpLocks/>
            <a:stCxn id="51" idx="6"/>
            <a:endCxn id="67" idx="3"/>
          </p:cNvCxnSpPr>
          <p:nvPr/>
        </p:nvCxnSpPr>
        <p:spPr>
          <a:xfrm flipV="1">
            <a:off x="3669170" y="1334501"/>
            <a:ext cx="2451341" cy="3578629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87EA87D3-D046-3B44-9320-57C0FE9B9872}"/>
              </a:ext>
            </a:extLst>
          </p:cNvPr>
          <p:cNvCxnSpPr>
            <a:cxnSpLocks/>
            <a:stCxn id="51" idx="6"/>
          </p:cNvCxnSpPr>
          <p:nvPr/>
        </p:nvCxnSpPr>
        <p:spPr>
          <a:xfrm flipV="1">
            <a:off x="3669170" y="3093307"/>
            <a:ext cx="2424140" cy="1819823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59E6F824-3B73-294B-B573-B4B1E5DFDA79}"/>
              </a:ext>
            </a:extLst>
          </p:cNvPr>
          <p:cNvCxnSpPr>
            <a:cxnSpLocks/>
            <a:stCxn id="51" idx="6"/>
            <a:endCxn id="71" idx="2"/>
          </p:cNvCxnSpPr>
          <p:nvPr/>
        </p:nvCxnSpPr>
        <p:spPr>
          <a:xfrm>
            <a:off x="3669170" y="4913130"/>
            <a:ext cx="2377690" cy="0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TextBox 108">
            <a:extLst>
              <a:ext uri="{FF2B5EF4-FFF2-40B4-BE49-F238E27FC236}">
                <a16:creationId xmlns:a16="http://schemas.microsoft.com/office/drawing/2014/main" id="{2B17E7F8-BDE7-2D45-A6F8-AC6A6F7D47AE}"/>
              </a:ext>
            </a:extLst>
          </p:cNvPr>
          <p:cNvSpPr txBox="1"/>
          <p:nvPr/>
        </p:nvSpPr>
        <p:spPr>
          <a:xfrm>
            <a:off x="8841840" y="2812304"/>
            <a:ext cx="7494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Fira Sans" panose="020B0503050000020004" pitchFamily="34" charset="0"/>
                <a:ea typeface="Fira Sans" panose="020B0503050000020004" pitchFamily="34" charset="0"/>
              </a:rPr>
              <a:t>z</a:t>
            </a:r>
            <a:endParaRPr lang="en-US" sz="28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91415596-6B0F-A348-8429-76E42F2771FF}"/>
              </a:ext>
            </a:extLst>
          </p:cNvPr>
          <p:cNvSpPr/>
          <p:nvPr/>
        </p:nvSpPr>
        <p:spPr>
          <a:xfrm>
            <a:off x="8973920" y="2805240"/>
            <a:ext cx="502920" cy="5029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8A6AE2D9-104C-7E47-B7B4-150D52F70A2B}"/>
              </a:ext>
            </a:extLst>
          </p:cNvPr>
          <p:cNvCxnSpPr>
            <a:cxnSpLocks/>
            <a:stCxn id="67" idx="6"/>
            <a:endCxn id="110" idx="2"/>
          </p:cNvCxnSpPr>
          <p:nvPr/>
        </p:nvCxnSpPr>
        <p:spPr>
          <a:xfrm>
            <a:off x="6549780" y="1156692"/>
            <a:ext cx="2424140" cy="1900008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03B076CB-0B13-5B4F-B89B-0EE989404605}"/>
              </a:ext>
            </a:extLst>
          </p:cNvPr>
          <p:cNvCxnSpPr>
            <a:cxnSpLocks/>
            <a:stCxn id="69" idx="6"/>
            <a:endCxn id="110" idx="2"/>
          </p:cNvCxnSpPr>
          <p:nvPr/>
        </p:nvCxnSpPr>
        <p:spPr>
          <a:xfrm flipV="1">
            <a:off x="6566857" y="3056700"/>
            <a:ext cx="2407063" cy="7926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BFDC0696-1F3E-FB4C-AFA0-C83172DCBE6E}"/>
              </a:ext>
            </a:extLst>
          </p:cNvPr>
          <p:cNvCxnSpPr>
            <a:cxnSpLocks/>
          </p:cNvCxnSpPr>
          <p:nvPr/>
        </p:nvCxnSpPr>
        <p:spPr>
          <a:xfrm flipV="1">
            <a:off x="6581843" y="3163274"/>
            <a:ext cx="2374410" cy="1749857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TextBox 123">
            <a:extLst>
              <a:ext uri="{FF2B5EF4-FFF2-40B4-BE49-F238E27FC236}">
                <a16:creationId xmlns:a16="http://schemas.microsoft.com/office/drawing/2014/main" id="{E4AB3A4B-7A98-9E40-BB0A-2F36FB7C1016}"/>
              </a:ext>
            </a:extLst>
          </p:cNvPr>
          <p:cNvSpPr txBox="1"/>
          <p:nvPr/>
        </p:nvSpPr>
        <p:spPr>
          <a:xfrm>
            <a:off x="5438905" y="5178088"/>
            <a:ext cx="17529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rgbClr val="87A7D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layer 2</a:t>
            </a:r>
            <a:endParaRPr lang="en-US" sz="2800">
              <a:solidFill>
                <a:srgbClr val="87A7D0"/>
              </a:solidFill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8E5471A6-1411-1B4F-94B2-99F1D9190764}"/>
              </a:ext>
            </a:extLst>
          </p:cNvPr>
          <p:cNvSpPr txBox="1"/>
          <p:nvPr/>
        </p:nvSpPr>
        <p:spPr>
          <a:xfrm>
            <a:off x="2431217" y="5208168"/>
            <a:ext cx="17529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rgbClr val="87A7D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layer 1</a:t>
            </a:r>
            <a:endParaRPr lang="en-US" sz="2800">
              <a:solidFill>
                <a:srgbClr val="87A7D0"/>
              </a:solidFill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6E47450F-11FD-E14B-9B04-73B810FBB8BC}"/>
              </a:ext>
            </a:extLst>
          </p:cNvPr>
          <p:cNvSpPr txBox="1"/>
          <p:nvPr/>
        </p:nvSpPr>
        <p:spPr>
          <a:xfrm>
            <a:off x="457706" y="5221610"/>
            <a:ext cx="17529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rgbClr val="87A7D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layer 0</a:t>
            </a:r>
            <a:endParaRPr lang="en-US" sz="2800">
              <a:solidFill>
                <a:srgbClr val="87A7D0"/>
              </a:solidFill>
              <a:latin typeface="Courier" pitchFamily="2" charset="0"/>
              <a:ea typeface="Fira Sans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51359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0B1594F-FA20-BF40-BB71-3814E7B1A831}"/>
              </a:ext>
            </a:extLst>
          </p:cNvPr>
          <p:cNvCxnSpPr>
            <a:cxnSpLocks/>
          </p:cNvCxnSpPr>
          <p:nvPr/>
        </p:nvCxnSpPr>
        <p:spPr>
          <a:xfrm flipV="1">
            <a:off x="1478673" y="1013897"/>
            <a:ext cx="1687577" cy="1500673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5CA5CD0-6E65-B84E-8D68-BF5633107E2D}"/>
              </a:ext>
            </a:extLst>
          </p:cNvPr>
          <p:cNvCxnSpPr>
            <a:cxnSpLocks/>
            <a:stCxn id="25" idx="6"/>
            <a:endCxn id="49" idx="2"/>
          </p:cNvCxnSpPr>
          <p:nvPr/>
        </p:nvCxnSpPr>
        <p:spPr>
          <a:xfrm flipV="1">
            <a:off x="1478673" y="3049636"/>
            <a:ext cx="1704654" cy="152214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854C94B1-C95D-E746-85AF-F7EB07FC2828}"/>
              </a:ext>
            </a:extLst>
          </p:cNvPr>
          <p:cNvSpPr/>
          <p:nvPr/>
        </p:nvSpPr>
        <p:spPr>
          <a:xfrm>
            <a:off x="975753" y="2226002"/>
            <a:ext cx="502920" cy="5029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2EE0126-280B-F44D-8923-3C786EF0CE23}"/>
              </a:ext>
            </a:extLst>
          </p:cNvPr>
          <p:cNvSpPr/>
          <p:nvPr/>
        </p:nvSpPr>
        <p:spPr>
          <a:xfrm>
            <a:off x="975753" y="2950390"/>
            <a:ext cx="502920" cy="5029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835EE903-9468-134F-9E36-6C9B2406E926}"/>
              </a:ext>
            </a:extLst>
          </p:cNvPr>
          <p:cNvSpPr/>
          <p:nvPr/>
        </p:nvSpPr>
        <p:spPr>
          <a:xfrm>
            <a:off x="3166250" y="905232"/>
            <a:ext cx="502920" cy="5029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D18F1C5-609B-0443-B4AE-9DA1525C83B5}"/>
              </a:ext>
            </a:extLst>
          </p:cNvPr>
          <p:cNvSpPr txBox="1"/>
          <p:nvPr/>
        </p:nvSpPr>
        <p:spPr>
          <a:xfrm>
            <a:off x="9069403" y="5685220"/>
            <a:ext cx="175298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rgbClr val="87A7D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output layer </a:t>
            </a:r>
            <a:endParaRPr lang="en-US" sz="2800">
              <a:solidFill>
                <a:srgbClr val="87A7D0"/>
              </a:solidFill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7A9E304D-0809-F14A-A3CA-43C17E716D4B}"/>
              </a:ext>
            </a:extLst>
          </p:cNvPr>
          <p:cNvSpPr/>
          <p:nvPr/>
        </p:nvSpPr>
        <p:spPr>
          <a:xfrm>
            <a:off x="3183327" y="2798176"/>
            <a:ext cx="502920" cy="5029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50AB92A7-30A3-5645-8EE0-776AB791A814}"/>
              </a:ext>
            </a:extLst>
          </p:cNvPr>
          <p:cNvSpPr/>
          <p:nvPr/>
        </p:nvSpPr>
        <p:spPr>
          <a:xfrm>
            <a:off x="3166250" y="4661670"/>
            <a:ext cx="502920" cy="5029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AA9ED052-C63C-9148-92FF-7DCAA7DCB39E}"/>
              </a:ext>
            </a:extLst>
          </p:cNvPr>
          <p:cNvCxnSpPr>
            <a:cxnSpLocks/>
            <a:endCxn id="51" idx="3"/>
          </p:cNvCxnSpPr>
          <p:nvPr/>
        </p:nvCxnSpPr>
        <p:spPr>
          <a:xfrm>
            <a:off x="1486917" y="3243343"/>
            <a:ext cx="1752984" cy="1847596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C830AE83-D590-7B4F-B6E5-5705542BEF15}"/>
              </a:ext>
            </a:extLst>
          </p:cNvPr>
          <p:cNvCxnSpPr>
            <a:cxnSpLocks/>
            <a:stCxn id="25" idx="6"/>
            <a:endCxn id="30" idx="2"/>
          </p:cNvCxnSpPr>
          <p:nvPr/>
        </p:nvCxnSpPr>
        <p:spPr>
          <a:xfrm flipV="1">
            <a:off x="1478673" y="1156692"/>
            <a:ext cx="1687577" cy="2045158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422D4D2D-7593-DC4B-8F80-78FA510F8798}"/>
              </a:ext>
            </a:extLst>
          </p:cNvPr>
          <p:cNvCxnSpPr>
            <a:cxnSpLocks/>
            <a:stCxn id="23" idx="6"/>
          </p:cNvCxnSpPr>
          <p:nvPr/>
        </p:nvCxnSpPr>
        <p:spPr>
          <a:xfrm>
            <a:off x="1478673" y="2477462"/>
            <a:ext cx="1744151" cy="457401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7144AD34-AF20-924A-BA5A-67DF4D7497ED}"/>
              </a:ext>
            </a:extLst>
          </p:cNvPr>
          <p:cNvCxnSpPr>
            <a:cxnSpLocks/>
            <a:stCxn id="23" idx="6"/>
            <a:endCxn id="51" idx="2"/>
          </p:cNvCxnSpPr>
          <p:nvPr/>
        </p:nvCxnSpPr>
        <p:spPr>
          <a:xfrm>
            <a:off x="1478673" y="2477462"/>
            <a:ext cx="1687577" cy="2435668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Oval 66">
            <a:extLst>
              <a:ext uri="{FF2B5EF4-FFF2-40B4-BE49-F238E27FC236}">
                <a16:creationId xmlns:a16="http://schemas.microsoft.com/office/drawing/2014/main" id="{5C4335F6-5392-1444-A05B-A5CFE27CAFA4}"/>
              </a:ext>
            </a:extLst>
          </p:cNvPr>
          <p:cNvSpPr/>
          <p:nvPr/>
        </p:nvSpPr>
        <p:spPr>
          <a:xfrm>
            <a:off x="6046860" y="905232"/>
            <a:ext cx="502920" cy="5029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B7BE8D63-4330-F14A-9E46-A0EBDE68C9EB}"/>
              </a:ext>
            </a:extLst>
          </p:cNvPr>
          <p:cNvSpPr/>
          <p:nvPr/>
        </p:nvSpPr>
        <p:spPr>
          <a:xfrm>
            <a:off x="6063937" y="2813166"/>
            <a:ext cx="502920" cy="5029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3EFDEADB-CAD7-1D4F-A3F9-DFF0B327952E}"/>
              </a:ext>
            </a:extLst>
          </p:cNvPr>
          <p:cNvSpPr/>
          <p:nvPr/>
        </p:nvSpPr>
        <p:spPr>
          <a:xfrm>
            <a:off x="6046860" y="4661670"/>
            <a:ext cx="502920" cy="5029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14627F8E-6672-CF41-98A5-943278CC9CDD}"/>
              </a:ext>
            </a:extLst>
          </p:cNvPr>
          <p:cNvCxnSpPr>
            <a:cxnSpLocks/>
            <a:endCxn id="67" idx="2"/>
          </p:cNvCxnSpPr>
          <p:nvPr/>
        </p:nvCxnSpPr>
        <p:spPr>
          <a:xfrm>
            <a:off x="3669170" y="1155803"/>
            <a:ext cx="2377690" cy="889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AD09CBD9-0028-2842-BF10-54E44CA0CA38}"/>
              </a:ext>
            </a:extLst>
          </p:cNvPr>
          <p:cNvCxnSpPr>
            <a:cxnSpLocks/>
            <a:stCxn id="30" idx="6"/>
            <a:endCxn id="69" idx="2"/>
          </p:cNvCxnSpPr>
          <p:nvPr/>
        </p:nvCxnSpPr>
        <p:spPr>
          <a:xfrm>
            <a:off x="3669170" y="1156692"/>
            <a:ext cx="2394767" cy="1907934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5699AF46-92BF-524B-B7C5-9FEE3DC289D6}"/>
              </a:ext>
            </a:extLst>
          </p:cNvPr>
          <p:cNvCxnSpPr>
            <a:cxnSpLocks/>
            <a:stCxn id="30" idx="6"/>
            <a:endCxn id="71" idx="1"/>
          </p:cNvCxnSpPr>
          <p:nvPr/>
        </p:nvCxnSpPr>
        <p:spPr>
          <a:xfrm>
            <a:off x="3669170" y="1156692"/>
            <a:ext cx="2451341" cy="3578629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BB059721-9688-BE4E-8C93-A21777204857}"/>
              </a:ext>
            </a:extLst>
          </p:cNvPr>
          <p:cNvCxnSpPr>
            <a:cxnSpLocks/>
            <a:stCxn id="49" idx="6"/>
          </p:cNvCxnSpPr>
          <p:nvPr/>
        </p:nvCxnSpPr>
        <p:spPr>
          <a:xfrm flipV="1">
            <a:off x="3686247" y="1006312"/>
            <a:ext cx="2377690" cy="2043324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73A6424E-1DA9-4047-A104-D5E1970031BA}"/>
              </a:ext>
            </a:extLst>
          </p:cNvPr>
          <p:cNvCxnSpPr>
            <a:cxnSpLocks/>
            <a:stCxn id="49" idx="6"/>
            <a:endCxn id="69" idx="2"/>
          </p:cNvCxnSpPr>
          <p:nvPr/>
        </p:nvCxnSpPr>
        <p:spPr>
          <a:xfrm>
            <a:off x="3686247" y="3049636"/>
            <a:ext cx="2377690" cy="14990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9C82BE1B-FF60-AB4F-9968-4B2416D4BA58}"/>
              </a:ext>
            </a:extLst>
          </p:cNvPr>
          <p:cNvCxnSpPr>
            <a:cxnSpLocks/>
            <a:stCxn id="49" idx="6"/>
            <a:endCxn id="71" idx="2"/>
          </p:cNvCxnSpPr>
          <p:nvPr/>
        </p:nvCxnSpPr>
        <p:spPr>
          <a:xfrm>
            <a:off x="3686247" y="3049636"/>
            <a:ext cx="2360613" cy="1863494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608BB828-471D-6A4B-AF15-D519A3D9F408}"/>
              </a:ext>
            </a:extLst>
          </p:cNvPr>
          <p:cNvCxnSpPr>
            <a:cxnSpLocks/>
            <a:stCxn id="51" idx="6"/>
            <a:endCxn id="67" idx="3"/>
          </p:cNvCxnSpPr>
          <p:nvPr/>
        </p:nvCxnSpPr>
        <p:spPr>
          <a:xfrm flipV="1">
            <a:off x="3669170" y="1334501"/>
            <a:ext cx="2451341" cy="3578629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87EA87D3-D046-3B44-9320-57C0FE9B9872}"/>
              </a:ext>
            </a:extLst>
          </p:cNvPr>
          <p:cNvCxnSpPr>
            <a:cxnSpLocks/>
            <a:stCxn id="51" idx="6"/>
          </p:cNvCxnSpPr>
          <p:nvPr/>
        </p:nvCxnSpPr>
        <p:spPr>
          <a:xfrm flipV="1">
            <a:off x="3669170" y="3093307"/>
            <a:ext cx="2424140" cy="1819823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59E6F824-3B73-294B-B573-B4B1E5DFDA79}"/>
              </a:ext>
            </a:extLst>
          </p:cNvPr>
          <p:cNvCxnSpPr>
            <a:cxnSpLocks/>
            <a:stCxn id="51" idx="6"/>
            <a:endCxn id="71" idx="2"/>
          </p:cNvCxnSpPr>
          <p:nvPr/>
        </p:nvCxnSpPr>
        <p:spPr>
          <a:xfrm>
            <a:off x="3669170" y="4913130"/>
            <a:ext cx="2377690" cy="0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8A6AE2D9-104C-7E47-B7B4-150D52F70A2B}"/>
              </a:ext>
            </a:extLst>
          </p:cNvPr>
          <p:cNvCxnSpPr>
            <a:cxnSpLocks/>
            <a:stCxn id="67" idx="6"/>
            <a:endCxn id="45" idx="2"/>
          </p:cNvCxnSpPr>
          <p:nvPr/>
        </p:nvCxnSpPr>
        <p:spPr>
          <a:xfrm flipV="1">
            <a:off x="6549780" y="734368"/>
            <a:ext cx="3127578" cy="422324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03B076CB-0B13-5B4F-B89B-0EE989404605}"/>
              </a:ext>
            </a:extLst>
          </p:cNvPr>
          <p:cNvCxnSpPr>
            <a:cxnSpLocks/>
            <a:stCxn id="67" idx="6"/>
            <a:endCxn id="46" idx="2"/>
          </p:cNvCxnSpPr>
          <p:nvPr/>
        </p:nvCxnSpPr>
        <p:spPr>
          <a:xfrm>
            <a:off x="6549780" y="1156692"/>
            <a:ext cx="3144655" cy="1020970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BFDC0696-1F3E-FB4C-AFA0-C83172DCBE6E}"/>
              </a:ext>
            </a:extLst>
          </p:cNvPr>
          <p:cNvCxnSpPr>
            <a:cxnSpLocks/>
            <a:stCxn id="67" idx="6"/>
            <a:endCxn id="52" idx="2"/>
          </p:cNvCxnSpPr>
          <p:nvPr/>
        </p:nvCxnSpPr>
        <p:spPr>
          <a:xfrm>
            <a:off x="6549780" y="1156692"/>
            <a:ext cx="3127578" cy="2492646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TextBox 123">
            <a:extLst>
              <a:ext uri="{FF2B5EF4-FFF2-40B4-BE49-F238E27FC236}">
                <a16:creationId xmlns:a16="http://schemas.microsoft.com/office/drawing/2014/main" id="{E4AB3A4B-7A98-9E40-BB0A-2F36FB7C1016}"/>
              </a:ext>
            </a:extLst>
          </p:cNvPr>
          <p:cNvSpPr txBox="1"/>
          <p:nvPr/>
        </p:nvSpPr>
        <p:spPr>
          <a:xfrm>
            <a:off x="5438905" y="5178088"/>
            <a:ext cx="175298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rgbClr val="87A7D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hidden layer</a:t>
            </a:r>
            <a:endParaRPr lang="en-US" sz="2800">
              <a:solidFill>
                <a:srgbClr val="87A7D0"/>
              </a:solidFill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8E5471A6-1411-1B4F-94B2-99F1D9190764}"/>
              </a:ext>
            </a:extLst>
          </p:cNvPr>
          <p:cNvSpPr txBox="1"/>
          <p:nvPr/>
        </p:nvSpPr>
        <p:spPr>
          <a:xfrm>
            <a:off x="2431217" y="5208168"/>
            <a:ext cx="175298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rgbClr val="87A7D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hidden layer</a:t>
            </a:r>
            <a:endParaRPr lang="en-US" sz="2800">
              <a:solidFill>
                <a:srgbClr val="87A7D0"/>
              </a:solidFill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6E47450F-11FD-E14B-9B04-73B810FBB8BC}"/>
              </a:ext>
            </a:extLst>
          </p:cNvPr>
          <p:cNvSpPr txBox="1"/>
          <p:nvPr/>
        </p:nvSpPr>
        <p:spPr>
          <a:xfrm>
            <a:off x="343427" y="5208167"/>
            <a:ext cx="176757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rgbClr val="87A7D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input layer</a:t>
            </a:r>
            <a:endParaRPr lang="en-US" sz="2800">
              <a:solidFill>
                <a:srgbClr val="87A7D0"/>
              </a:solidFill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8B36D9C5-5220-6D48-BB27-F778C9F9DB56}"/>
              </a:ext>
            </a:extLst>
          </p:cNvPr>
          <p:cNvSpPr/>
          <p:nvPr/>
        </p:nvSpPr>
        <p:spPr>
          <a:xfrm>
            <a:off x="9677358" y="482908"/>
            <a:ext cx="502920" cy="5029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E1516C7D-7449-2641-A1D1-E35FCEED5AF0}"/>
              </a:ext>
            </a:extLst>
          </p:cNvPr>
          <p:cNvSpPr/>
          <p:nvPr/>
        </p:nvSpPr>
        <p:spPr>
          <a:xfrm>
            <a:off x="9694435" y="1926202"/>
            <a:ext cx="502920" cy="5029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B53979EE-D5DA-AA47-9F9D-F2BA711A6E4D}"/>
              </a:ext>
            </a:extLst>
          </p:cNvPr>
          <p:cNvSpPr/>
          <p:nvPr/>
        </p:nvSpPr>
        <p:spPr>
          <a:xfrm>
            <a:off x="9677358" y="3397878"/>
            <a:ext cx="502920" cy="5029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82F158A2-27F2-FA4F-A645-C0BE19525BC2}"/>
              </a:ext>
            </a:extLst>
          </p:cNvPr>
          <p:cNvSpPr/>
          <p:nvPr/>
        </p:nvSpPr>
        <p:spPr>
          <a:xfrm>
            <a:off x="9694435" y="4956707"/>
            <a:ext cx="502920" cy="5029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856C4DBE-99AF-9644-9CC0-29D34B7816AB}"/>
              </a:ext>
            </a:extLst>
          </p:cNvPr>
          <p:cNvCxnSpPr>
            <a:cxnSpLocks/>
            <a:stCxn id="67" idx="6"/>
            <a:endCxn id="53" idx="2"/>
          </p:cNvCxnSpPr>
          <p:nvPr/>
        </p:nvCxnSpPr>
        <p:spPr>
          <a:xfrm>
            <a:off x="6549780" y="1156692"/>
            <a:ext cx="3144655" cy="4051475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C7FAB857-EC91-534B-B1BB-0368C772E49D}"/>
              </a:ext>
            </a:extLst>
          </p:cNvPr>
          <p:cNvCxnSpPr>
            <a:cxnSpLocks/>
            <a:stCxn id="69" idx="6"/>
            <a:endCxn id="53" idx="2"/>
          </p:cNvCxnSpPr>
          <p:nvPr/>
        </p:nvCxnSpPr>
        <p:spPr>
          <a:xfrm>
            <a:off x="6566857" y="3064626"/>
            <a:ext cx="3127578" cy="2143541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FEC333D2-6C3C-4A4C-8295-41742FE36F71}"/>
              </a:ext>
            </a:extLst>
          </p:cNvPr>
          <p:cNvCxnSpPr>
            <a:cxnSpLocks/>
            <a:stCxn id="69" idx="6"/>
            <a:endCxn id="45" idx="2"/>
          </p:cNvCxnSpPr>
          <p:nvPr/>
        </p:nvCxnSpPr>
        <p:spPr>
          <a:xfrm flipV="1">
            <a:off x="6566857" y="734368"/>
            <a:ext cx="3110501" cy="2330258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43880BE5-F6BA-4349-B567-8DD5AAFF5B0B}"/>
              </a:ext>
            </a:extLst>
          </p:cNvPr>
          <p:cNvCxnSpPr>
            <a:cxnSpLocks/>
            <a:stCxn id="69" idx="6"/>
            <a:endCxn id="46" idx="2"/>
          </p:cNvCxnSpPr>
          <p:nvPr/>
        </p:nvCxnSpPr>
        <p:spPr>
          <a:xfrm flipV="1">
            <a:off x="6566857" y="2177662"/>
            <a:ext cx="3127578" cy="886964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A42A3341-0C41-4D49-BA51-4B4BADF700D1}"/>
              </a:ext>
            </a:extLst>
          </p:cNvPr>
          <p:cNvCxnSpPr>
            <a:cxnSpLocks/>
            <a:stCxn id="69" idx="6"/>
            <a:endCxn id="52" idx="2"/>
          </p:cNvCxnSpPr>
          <p:nvPr/>
        </p:nvCxnSpPr>
        <p:spPr>
          <a:xfrm>
            <a:off x="6566857" y="3064626"/>
            <a:ext cx="3110501" cy="584712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0099F0F2-2421-A448-B8BC-E927AD700BDE}"/>
              </a:ext>
            </a:extLst>
          </p:cNvPr>
          <p:cNvCxnSpPr>
            <a:cxnSpLocks/>
            <a:stCxn id="71" idx="6"/>
            <a:endCxn id="45" idx="2"/>
          </p:cNvCxnSpPr>
          <p:nvPr/>
        </p:nvCxnSpPr>
        <p:spPr>
          <a:xfrm flipV="1">
            <a:off x="6549780" y="734368"/>
            <a:ext cx="3127578" cy="4178762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2B6AA6FC-2274-6A4A-8441-AB8506C28A51}"/>
              </a:ext>
            </a:extLst>
          </p:cNvPr>
          <p:cNvCxnSpPr>
            <a:cxnSpLocks/>
            <a:stCxn id="71" idx="6"/>
            <a:endCxn id="46" idx="2"/>
          </p:cNvCxnSpPr>
          <p:nvPr/>
        </p:nvCxnSpPr>
        <p:spPr>
          <a:xfrm flipV="1">
            <a:off x="6549780" y="2177662"/>
            <a:ext cx="3144655" cy="2735468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ADA29D49-BADB-F141-8E67-3277ACDE63A1}"/>
              </a:ext>
            </a:extLst>
          </p:cNvPr>
          <p:cNvCxnSpPr>
            <a:cxnSpLocks/>
            <a:stCxn id="71" idx="6"/>
            <a:endCxn id="52" idx="2"/>
          </p:cNvCxnSpPr>
          <p:nvPr/>
        </p:nvCxnSpPr>
        <p:spPr>
          <a:xfrm flipV="1">
            <a:off x="6549780" y="3649338"/>
            <a:ext cx="3127578" cy="1263792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A4D49276-B0A6-6540-A404-84D42F5FF121}"/>
              </a:ext>
            </a:extLst>
          </p:cNvPr>
          <p:cNvCxnSpPr>
            <a:cxnSpLocks/>
            <a:stCxn id="71" idx="6"/>
            <a:endCxn id="53" idx="2"/>
          </p:cNvCxnSpPr>
          <p:nvPr/>
        </p:nvCxnSpPr>
        <p:spPr>
          <a:xfrm>
            <a:off x="6549780" y="4913130"/>
            <a:ext cx="3144655" cy="295037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28A7CE99-3EC0-F145-8626-37AB428BD219}"/>
              </a:ext>
            </a:extLst>
          </p:cNvPr>
          <p:cNvSpPr txBox="1"/>
          <p:nvPr/>
        </p:nvSpPr>
        <p:spPr>
          <a:xfrm>
            <a:off x="10163201" y="462608"/>
            <a:ext cx="17529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class 1</a:t>
            </a:r>
            <a:endParaRPr lang="en-US" sz="2800">
              <a:solidFill>
                <a:srgbClr val="E76D00"/>
              </a:solidFill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0761B3F0-8830-944E-83CA-CD7CBF1FA740}"/>
              </a:ext>
            </a:extLst>
          </p:cNvPr>
          <p:cNvSpPr txBox="1"/>
          <p:nvPr/>
        </p:nvSpPr>
        <p:spPr>
          <a:xfrm>
            <a:off x="10123704" y="1862326"/>
            <a:ext cx="17529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class 2</a:t>
            </a:r>
            <a:endParaRPr lang="en-US" sz="2800">
              <a:solidFill>
                <a:srgbClr val="E76D00"/>
              </a:solidFill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4DD56EE9-48AB-7741-9795-35B3CA9E4A08}"/>
              </a:ext>
            </a:extLst>
          </p:cNvPr>
          <p:cNvSpPr txBox="1"/>
          <p:nvPr/>
        </p:nvSpPr>
        <p:spPr>
          <a:xfrm>
            <a:off x="10106627" y="3355957"/>
            <a:ext cx="17529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class 3</a:t>
            </a:r>
            <a:endParaRPr lang="en-US" sz="2800">
              <a:solidFill>
                <a:srgbClr val="E76D00"/>
              </a:solidFill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B1B4490B-FEB8-6A4D-8955-7E257EA58508}"/>
              </a:ext>
            </a:extLst>
          </p:cNvPr>
          <p:cNvSpPr txBox="1"/>
          <p:nvPr/>
        </p:nvSpPr>
        <p:spPr>
          <a:xfrm>
            <a:off x="10106626" y="4902980"/>
            <a:ext cx="17529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class 4</a:t>
            </a:r>
            <a:endParaRPr lang="en-US" sz="2800">
              <a:solidFill>
                <a:srgbClr val="E76D00"/>
              </a:solidFill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C5871AC1-C79F-5F43-B997-50E2A8406B3C}"/>
              </a:ext>
            </a:extLst>
          </p:cNvPr>
          <p:cNvSpPr txBox="1"/>
          <p:nvPr/>
        </p:nvSpPr>
        <p:spPr>
          <a:xfrm>
            <a:off x="9069403" y="435376"/>
            <a:ext cx="17529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z</a:t>
            </a:r>
            <a:r>
              <a:rPr lang="en-US" sz="2800" baseline="-25000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  <a:endParaRPr lang="en-US" sz="2800">
              <a:solidFill>
                <a:srgbClr val="E76D00"/>
              </a:solidFill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DB7C53D3-2DBC-D143-9750-44CE635F57EC}"/>
              </a:ext>
            </a:extLst>
          </p:cNvPr>
          <p:cNvSpPr txBox="1"/>
          <p:nvPr/>
        </p:nvSpPr>
        <p:spPr>
          <a:xfrm>
            <a:off x="9069403" y="1878988"/>
            <a:ext cx="17529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z</a:t>
            </a:r>
            <a:r>
              <a:rPr lang="en-US" sz="2800" baseline="-25000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2</a:t>
            </a:r>
            <a:endParaRPr lang="en-US" sz="2800">
              <a:solidFill>
                <a:srgbClr val="E76D00"/>
              </a:solidFill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2C054FAB-9E1F-F24C-8280-236A9335BEF6}"/>
              </a:ext>
            </a:extLst>
          </p:cNvPr>
          <p:cNvSpPr txBox="1"/>
          <p:nvPr/>
        </p:nvSpPr>
        <p:spPr>
          <a:xfrm>
            <a:off x="9069403" y="3337012"/>
            <a:ext cx="17529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z</a:t>
            </a:r>
            <a:r>
              <a:rPr lang="en-US" sz="2800" baseline="-25000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3</a:t>
            </a:r>
            <a:endParaRPr lang="en-US" sz="2800">
              <a:solidFill>
                <a:srgbClr val="E76D00"/>
              </a:solidFill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A6982166-37BC-174B-A0D2-63AE3B048D45}"/>
              </a:ext>
            </a:extLst>
          </p:cNvPr>
          <p:cNvSpPr txBox="1"/>
          <p:nvPr/>
        </p:nvSpPr>
        <p:spPr>
          <a:xfrm>
            <a:off x="9069403" y="4908542"/>
            <a:ext cx="17529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z</a:t>
            </a:r>
            <a:r>
              <a:rPr lang="en-US" sz="2800" baseline="-25000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4</a:t>
            </a:r>
            <a:endParaRPr lang="en-US" sz="2800">
              <a:solidFill>
                <a:srgbClr val="E76D00"/>
              </a:solidFill>
              <a:latin typeface="Courier" pitchFamily="2" charset="0"/>
              <a:ea typeface="Fira Sans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69922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C9C6CB4A-CE17-A249-9F84-B9BB5E462D32}"/>
              </a:ext>
            </a:extLst>
          </p:cNvPr>
          <p:cNvSpPr txBox="1"/>
          <p:nvPr/>
        </p:nvSpPr>
        <p:spPr>
          <a:xfrm>
            <a:off x="852506" y="2192869"/>
            <a:ext cx="7494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Fira Sans" panose="020B0503050000020004" pitchFamily="34" charset="0"/>
                <a:ea typeface="Fira Sans" panose="020B0503050000020004" pitchFamily="34" charset="0"/>
              </a:rPr>
              <a:t>a</a:t>
            </a:r>
            <a:endParaRPr lang="en-US" sz="2800">
              <a:latin typeface="Courier" pitchFamily="2" charset="0"/>
              <a:ea typeface="Fira Sans" panose="020B0503050000020004" pitchFamily="34" charset="0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0B1594F-FA20-BF40-BB71-3814E7B1A831}"/>
              </a:ext>
            </a:extLst>
          </p:cNvPr>
          <p:cNvCxnSpPr>
            <a:cxnSpLocks/>
          </p:cNvCxnSpPr>
          <p:nvPr/>
        </p:nvCxnSpPr>
        <p:spPr>
          <a:xfrm flipV="1">
            <a:off x="1478673" y="1013897"/>
            <a:ext cx="1687577" cy="1500673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5CA5CD0-6E65-B84E-8D68-BF5633107E2D}"/>
              </a:ext>
            </a:extLst>
          </p:cNvPr>
          <p:cNvCxnSpPr>
            <a:cxnSpLocks/>
            <a:stCxn id="25" idx="6"/>
            <a:endCxn id="49" idx="2"/>
          </p:cNvCxnSpPr>
          <p:nvPr/>
        </p:nvCxnSpPr>
        <p:spPr>
          <a:xfrm flipV="1">
            <a:off x="1478673" y="3049636"/>
            <a:ext cx="1704654" cy="152214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854C94B1-C95D-E746-85AF-F7EB07FC2828}"/>
              </a:ext>
            </a:extLst>
          </p:cNvPr>
          <p:cNvSpPr/>
          <p:nvPr/>
        </p:nvSpPr>
        <p:spPr>
          <a:xfrm>
            <a:off x="975753" y="2226002"/>
            <a:ext cx="502920" cy="5029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69E5A49-DD4A-6D41-BAE1-36D7B2D98D81}"/>
              </a:ext>
            </a:extLst>
          </p:cNvPr>
          <p:cNvSpPr txBox="1"/>
          <p:nvPr/>
        </p:nvSpPr>
        <p:spPr>
          <a:xfrm>
            <a:off x="867496" y="2962227"/>
            <a:ext cx="7494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Fira Sans" panose="020B0503050000020004" pitchFamily="34" charset="0"/>
                <a:ea typeface="Fira Sans" panose="020B0503050000020004" pitchFamily="34" charset="0"/>
              </a:rPr>
              <a:t>b</a:t>
            </a:r>
            <a:endParaRPr lang="en-US" sz="28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2EE0126-280B-F44D-8923-3C786EF0CE23}"/>
              </a:ext>
            </a:extLst>
          </p:cNvPr>
          <p:cNvSpPr/>
          <p:nvPr/>
        </p:nvSpPr>
        <p:spPr>
          <a:xfrm>
            <a:off x="975753" y="2950390"/>
            <a:ext cx="502920" cy="5029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F19AD59-E551-7F48-A005-6D7B2DD60649}"/>
              </a:ext>
            </a:extLst>
          </p:cNvPr>
          <p:cNvSpPr txBox="1"/>
          <p:nvPr/>
        </p:nvSpPr>
        <p:spPr>
          <a:xfrm>
            <a:off x="3034170" y="912296"/>
            <a:ext cx="7494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Fira Sans" panose="020B0503050000020004" pitchFamily="34" charset="0"/>
                <a:ea typeface="Fira Sans" panose="020B0503050000020004" pitchFamily="34" charset="0"/>
              </a:rPr>
              <a:t>c</a:t>
            </a:r>
            <a:endParaRPr lang="en-US" sz="28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835EE903-9468-134F-9E36-6C9B2406E926}"/>
              </a:ext>
            </a:extLst>
          </p:cNvPr>
          <p:cNvSpPr/>
          <p:nvPr/>
        </p:nvSpPr>
        <p:spPr>
          <a:xfrm>
            <a:off x="3166250" y="905232"/>
            <a:ext cx="502920" cy="5029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D18F1C5-609B-0443-B4AE-9DA1525C83B5}"/>
              </a:ext>
            </a:extLst>
          </p:cNvPr>
          <p:cNvSpPr txBox="1"/>
          <p:nvPr/>
        </p:nvSpPr>
        <p:spPr>
          <a:xfrm>
            <a:off x="8446593" y="5208168"/>
            <a:ext cx="17529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rgbClr val="87A7D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layer 3</a:t>
            </a:r>
            <a:endParaRPr lang="en-US" sz="2800">
              <a:solidFill>
                <a:srgbClr val="87A7D0"/>
              </a:solidFill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51649C9-06E0-1043-B0E4-6C4905B14731}"/>
              </a:ext>
            </a:extLst>
          </p:cNvPr>
          <p:cNvSpPr txBox="1"/>
          <p:nvPr/>
        </p:nvSpPr>
        <p:spPr>
          <a:xfrm>
            <a:off x="3051247" y="2805240"/>
            <a:ext cx="7494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Fira Sans" panose="020B0503050000020004" pitchFamily="34" charset="0"/>
                <a:ea typeface="Fira Sans" panose="020B0503050000020004" pitchFamily="34" charset="0"/>
              </a:rPr>
              <a:t>d</a:t>
            </a:r>
            <a:endParaRPr lang="en-US" sz="28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7A9E304D-0809-F14A-A3CA-43C17E716D4B}"/>
              </a:ext>
            </a:extLst>
          </p:cNvPr>
          <p:cNvSpPr/>
          <p:nvPr/>
        </p:nvSpPr>
        <p:spPr>
          <a:xfrm>
            <a:off x="3183327" y="2798176"/>
            <a:ext cx="502920" cy="5029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CE26F33-2CF9-B44D-BF40-CDFC5D90895D}"/>
              </a:ext>
            </a:extLst>
          </p:cNvPr>
          <p:cNvSpPr txBox="1"/>
          <p:nvPr/>
        </p:nvSpPr>
        <p:spPr>
          <a:xfrm>
            <a:off x="3034170" y="4668734"/>
            <a:ext cx="7494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Fira Sans" panose="020B0503050000020004" pitchFamily="34" charset="0"/>
                <a:ea typeface="Fira Sans" panose="020B0503050000020004" pitchFamily="34" charset="0"/>
              </a:rPr>
              <a:t>e</a:t>
            </a:r>
            <a:endParaRPr lang="en-US" sz="28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50AB92A7-30A3-5645-8EE0-776AB791A814}"/>
              </a:ext>
            </a:extLst>
          </p:cNvPr>
          <p:cNvSpPr/>
          <p:nvPr/>
        </p:nvSpPr>
        <p:spPr>
          <a:xfrm>
            <a:off x="3166250" y="4661670"/>
            <a:ext cx="502920" cy="5029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AA9ED052-C63C-9148-92FF-7DCAA7DCB39E}"/>
              </a:ext>
            </a:extLst>
          </p:cNvPr>
          <p:cNvCxnSpPr>
            <a:cxnSpLocks/>
            <a:endCxn id="51" idx="3"/>
          </p:cNvCxnSpPr>
          <p:nvPr/>
        </p:nvCxnSpPr>
        <p:spPr>
          <a:xfrm>
            <a:off x="1486917" y="3243343"/>
            <a:ext cx="1752984" cy="1847596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C830AE83-D590-7B4F-B6E5-5705542BEF15}"/>
              </a:ext>
            </a:extLst>
          </p:cNvPr>
          <p:cNvCxnSpPr>
            <a:cxnSpLocks/>
            <a:stCxn id="25" idx="6"/>
            <a:endCxn id="30" idx="2"/>
          </p:cNvCxnSpPr>
          <p:nvPr/>
        </p:nvCxnSpPr>
        <p:spPr>
          <a:xfrm flipV="1">
            <a:off x="1478673" y="1156692"/>
            <a:ext cx="1687577" cy="2045158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422D4D2D-7593-DC4B-8F80-78FA510F8798}"/>
              </a:ext>
            </a:extLst>
          </p:cNvPr>
          <p:cNvCxnSpPr>
            <a:cxnSpLocks/>
            <a:stCxn id="23" idx="6"/>
          </p:cNvCxnSpPr>
          <p:nvPr/>
        </p:nvCxnSpPr>
        <p:spPr>
          <a:xfrm>
            <a:off x="1478673" y="2477462"/>
            <a:ext cx="1744151" cy="457401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7144AD34-AF20-924A-BA5A-67DF4D7497ED}"/>
              </a:ext>
            </a:extLst>
          </p:cNvPr>
          <p:cNvCxnSpPr>
            <a:cxnSpLocks/>
            <a:stCxn id="23" idx="6"/>
            <a:endCxn id="51" idx="2"/>
          </p:cNvCxnSpPr>
          <p:nvPr/>
        </p:nvCxnSpPr>
        <p:spPr>
          <a:xfrm>
            <a:off x="1478673" y="2477462"/>
            <a:ext cx="1687577" cy="2435668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DC268CCC-E6E7-4D4A-80E5-9046ED8AEEA8}"/>
              </a:ext>
            </a:extLst>
          </p:cNvPr>
          <p:cNvSpPr txBox="1"/>
          <p:nvPr/>
        </p:nvSpPr>
        <p:spPr>
          <a:xfrm>
            <a:off x="5914780" y="912296"/>
            <a:ext cx="7494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Fira Sans" panose="020B0503050000020004" pitchFamily="34" charset="0"/>
                <a:ea typeface="Fira Sans" panose="020B0503050000020004" pitchFamily="34" charset="0"/>
              </a:rPr>
              <a:t>f</a:t>
            </a:r>
            <a:endParaRPr lang="en-US" sz="28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5C4335F6-5392-1444-A05B-A5CFE27CAFA4}"/>
              </a:ext>
            </a:extLst>
          </p:cNvPr>
          <p:cNvSpPr/>
          <p:nvPr/>
        </p:nvSpPr>
        <p:spPr>
          <a:xfrm>
            <a:off x="6046860" y="905232"/>
            <a:ext cx="502920" cy="5029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2B64A24A-0DA6-3F46-8802-B29C69B4F9CF}"/>
              </a:ext>
            </a:extLst>
          </p:cNvPr>
          <p:cNvSpPr txBox="1"/>
          <p:nvPr/>
        </p:nvSpPr>
        <p:spPr>
          <a:xfrm>
            <a:off x="5931857" y="2775260"/>
            <a:ext cx="7494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Fira Sans" panose="020B0503050000020004" pitchFamily="34" charset="0"/>
                <a:ea typeface="Fira Sans" panose="020B0503050000020004" pitchFamily="34" charset="0"/>
              </a:rPr>
              <a:t>g</a:t>
            </a:r>
            <a:endParaRPr lang="en-US" sz="28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B7BE8D63-4330-F14A-9E46-A0EBDE68C9EB}"/>
              </a:ext>
            </a:extLst>
          </p:cNvPr>
          <p:cNvSpPr/>
          <p:nvPr/>
        </p:nvSpPr>
        <p:spPr>
          <a:xfrm>
            <a:off x="6063937" y="2813166"/>
            <a:ext cx="502920" cy="5029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506ACEC-0641-F645-B43A-B8ACBA50EA2F}"/>
              </a:ext>
            </a:extLst>
          </p:cNvPr>
          <p:cNvSpPr txBox="1"/>
          <p:nvPr/>
        </p:nvSpPr>
        <p:spPr>
          <a:xfrm>
            <a:off x="5914780" y="4668734"/>
            <a:ext cx="7494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Fira Sans" panose="020B0503050000020004" pitchFamily="34" charset="0"/>
                <a:ea typeface="Fira Sans" panose="020B0503050000020004" pitchFamily="34" charset="0"/>
              </a:rPr>
              <a:t>h</a:t>
            </a:r>
            <a:endParaRPr lang="en-US" sz="28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3EFDEADB-CAD7-1D4F-A3F9-DFF0B327952E}"/>
              </a:ext>
            </a:extLst>
          </p:cNvPr>
          <p:cNvSpPr/>
          <p:nvPr/>
        </p:nvSpPr>
        <p:spPr>
          <a:xfrm>
            <a:off x="6046860" y="4661670"/>
            <a:ext cx="502920" cy="5029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14627F8E-6672-CF41-98A5-943278CC9CDD}"/>
              </a:ext>
            </a:extLst>
          </p:cNvPr>
          <p:cNvCxnSpPr>
            <a:cxnSpLocks/>
            <a:endCxn id="67" idx="2"/>
          </p:cNvCxnSpPr>
          <p:nvPr/>
        </p:nvCxnSpPr>
        <p:spPr>
          <a:xfrm>
            <a:off x="3669170" y="1155803"/>
            <a:ext cx="2377690" cy="889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AD09CBD9-0028-2842-BF10-54E44CA0CA38}"/>
              </a:ext>
            </a:extLst>
          </p:cNvPr>
          <p:cNvCxnSpPr>
            <a:cxnSpLocks/>
            <a:stCxn id="30" idx="6"/>
            <a:endCxn id="69" idx="2"/>
          </p:cNvCxnSpPr>
          <p:nvPr/>
        </p:nvCxnSpPr>
        <p:spPr>
          <a:xfrm>
            <a:off x="3669170" y="1156692"/>
            <a:ext cx="2394767" cy="1907934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5699AF46-92BF-524B-B7C5-9FEE3DC289D6}"/>
              </a:ext>
            </a:extLst>
          </p:cNvPr>
          <p:cNvCxnSpPr>
            <a:cxnSpLocks/>
            <a:stCxn id="30" idx="6"/>
            <a:endCxn id="71" idx="1"/>
          </p:cNvCxnSpPr>
          <p:nvPr/>
        </p:nvCxnSpPr>
        <p:spPr>
          <a:xfrm>
            <a:off x="3669170" y="1156692"/>
            <a:ext cx="2451341" cy="3578629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BB059721-9688-BE4E-8C93-A21777204857}"/>
              </a:ext>
            </a:extLst>
          </p:cNvPr>
          <p:cNvCxnSpPr>
            <a:cxnSpLocks/>
            <a:stCxn id="49" idx="6"/>
          </p:cNvCxnSpPr>
          <p:nvPr/>
        </p:nvCxnSpPr>
        <p:spPr>
          <a:xfrm flipV="1">
            <a:off x="3686247" y="1006312"/>
            <a:ext cx="2377690" cy="2043324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73A6424E-1DA9-4047-A104-D5E1970031BA}"/>
              </a:ext>
            </a:extLst>
          </p:cNvPr>
          <p:cNvCxnSpPr>
            <a:cxnSpLocks/>
            <a:stCxn id="49" idx="6"/>
            <a:endCxn id="69" idx="2"/>
          </p:cNvCxnSpPr>
          <p:nvPr/>
        </p:nvCxnSpPr>
        <p:spPr>
          <a:xfrm>
            <a:off x="3686247" y="3049636"/>
            <a:ext cx="2377690" cy="14990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9C82BE1B-FF60-AB4F-9968-4B2416D4BA58}"/>
              </a:ext>
            </a:extLst>
          </p:cNvPr>
          <p:cNvCxnSpPr>
            <a:cxnSpLocks/>
            <a:stCxn id="49" idx="6"/>
            <a:endCxn id="71" idx="2"/>
          </p:cNvCxnSpPr>
          <p:nvPr/>
        </p:nvCxnSpPr>
        <p:spPr>
          <a:xfrm>
            <a:off x="3686247" y="3049636"/>
            <a:ext cx="2360613" cy="1863494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608BB828-471D-6A4B-AF15-D519A3D9F408}"/>
              </a:ext>
            </a:extLst>
          </p:cNvPr>
          <p:cNvCxnSpPr>
            <a:cxnSpLocks/>
            <a:stCxn id="51" idx="6"/>
            <a:endCxn id="67" idx="3"/>
          </p:cNvCxnSpPr>
          <p:nvPr/>
        </p:nvCxnSpPr>
        <p:spPr>
          <a:xfrm flipV="1">
            <a:off x="3669170" y="1334501"/>
            <a:ext cx="2451341" cy="3578629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87EA87D3-D046-3B44-9320-57C0FE9B9872}"/>
              </a:ext>
            </a:extLst>
          </p:cNvPr>
          <p:cNvCxnSpPr>
            <a:cxnSpLocks/>
            <a:stCxn id="51" idx="6"/>
          </p:cNvCxnSpPr>
          <p:nvPr/>
        </p:nvCxnSpPr>
        <p:spPr>
          <a:xfrm flipV="1">
            <a:off x="3669170" y="3093307"/>
            <a:ext cx="2424140" cy="1819823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59E6F824-3B73-294B-B573-B4B1E5DFDA79}"/>
              </a:ext>
            </a:extLst>
          </p:cNvPr>
          <p:cNvCxnSpPr>
            <a:cxnSpLocks/>
            <a:stCxn id="51" idx="6"/>
            <a:endCxn id="71" idx="2"/>
          </p:cNvCxnSpPr>
          <p:nvPr/>
        </p:nvCxnSpPr>
        <p:spPr>
          <a:xfrm>
            <a:off x="3669170" y="4913130"/>
            <a:ext cx="2377690" cy="0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TextBox 108">
            <a:extLst>
              <a:ext uri="{FF2B5EF4-FFF2-40B4-BE49-F238E27FC236}">
                <a16:creationId xmlns:a16="http://schemas.microsoft.com/office/drawing/2014/main" id="{2B17E7F8-BDE7-2D45-A6F8-AC6A6F7D47AE}"/>
              </a:ext>
            </a:extLst>
          </p:cNvPr>
          <p:cNvSpPr txBox="1"/>
          <p:nvPr/>
        </p:nvSpPr>
        <p:spPr>
          <a:xfrm>
            <a:off x="8841840" y="2812304"/>
            <a:ext cx="7494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Fira Sans" panose="020B0503050000020004" pitchFamily="34" charset="0"/>
                <a:ea typeface="Fira Sans" panose="020B0503050000020004" pitchFamily="34" charset="0"/>
              </a:rPr>
              <a:t>z</a:t>
            </a:r>
            <a:endParaRPr lang="en-US" sz="28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91415596-6B0F-A348-8429-76E42F2771FF}"/>
              </a:ext>
            </a:extLst>
          </p:cNvPr>
          <p:cNvSpPr/>
          <p:nvPr/>
        </p:nvSpPr>
        <p:spPr>
          <a:xfrm>
            <a:off x="8973920" y="2805240"/>
            <a:ext cx="502920" cy="5029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8A6AE2D9-104C-7E47-B7B4-150D52F70A2B}"/>
              </a:ext>
            </a:extLst>
          </p:cNvPr>
          <p:cNvCxnSpPr>
            <a:cxnSpLocks/>
            <a:stCxn id="67" idx="6"/>
            <a:endCxn id="110" idx="2"/>
          </p:cNvCxnSpPr>
          <p:nvPr/>
        </p:nvCxnSpPr>
        <p:spPr>
          <a:xfrm>
            <a:off x="6549780" y="1156692"/>
            <a:ext cx="2424140" cy="1900008"/>
          </a:xfrm>
          <a:prstGeom prst="straightConnector1">
            <a:avLst/>
          </a:prstGeom>
          <a:ln w="57150">
            <a:solidFill>
              <a:srgbClr val="E76D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03B076CB-0B13-5B4F-B89B-0EE989404605}"/>
              </a:ext>
            </a:extLst>
          </p:cNvPr>
          <p:cNvCxnSpPr>
            <a:cxnSpLocks/>
            <a:stCxn id="69" idx="6"/>
            <a:endCxn id="110" idx="2"/>
          </p:cNvCxnSpPr>
          <p:nvPr/>
        </p:nvCxnSpPr>
        <p:spPr>
          <a:xfrm flipV="1">
            <a:off x="6566857" y="3056700"/>
            <a:ext cx="2407063" cy="7926"/>
          </a:xfrm>
          <a:prstGeom prst="straightConnector1">
            <a:avLst/>
          </a:prstGeom>
          <a:ln w="57150">
            <a:solidFill>
              <a:srgbClr val="E76D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BFDC0696-1F3E-FB4C-AFA0-C83172DCBE6E}"/>
              </a:ext>
            </a:extLst>
          </p:cNvPr>
          <p:cNvCxnSpPr>
            <a:cxnSpLocks/>
          </p:cNvCxnSpPr>
          <p:nvPr/>
        </p:nvCxnSpPr>
        <p:spPr>
          <a:xfrm flipV="1">
            <a:off x="6581843" y="3163274"/>
            <a:ext cx="2374410" cy="1749857"/>
          </a:xfrm>
          <a:prstGeom prst="straightConnector1">
            <a:avLst/>
          </a:prstGeom>
          <a:ln w="57150">
            <a:solidFill>
              <a:srgbClr val="E76D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TextBox 123">
            <a:extLst>
              <a:ext uri="{FF2B5EF4-FFF2-40B4-BE49-F238E27FC236}">
                <a16:creationId xmlns:a16="http://schemas.microsoft.com/office/drawing/2014/main" id="{E4AB3A4B-7A98-9E40-BB0A-2F36FB7C1016}"/>
              </a:ext>
            </a:extLst>
          </p:cNvPr>
          <p:cNvSpPr txBox="1"/>
          <p:nvPr/>
        </p:nvSpPr>
        <p:spPr>
          <a:xfrm>
            <a:off x="5438905" y="5178088"/>
            <a:ext cx="17529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rgbClr val="87A7D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layer 2</a:t>
            </a:r>
            <a:endParaRPr lang="en-US" sz="2800">
              <a:solidFill>
                <a:srgbClr val="87A7D0"/>
              </a:solidFill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8E5471A6-1411-1B4F-94B2-99F1D9190764}"/>
              </a:ext>
            </a:extLst>
          </p:cNvPr>
          <p:cNvSpPr txBox="1"/>
          <p:nvPr/>
        </p:nvSpPr>
        <p:spPr>
          <a:xfrm>
            <a:off x="2431217" y="5208168"/>
            <a:ext cx="17529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rgbClr val="87A7D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layer 1</a:t>
            </a:r>
            <a:endParaRPr lang="en-US" sz="2800">
              <a:solidFill>
                <a:srgbClr val="87A7D0"/>
              </a:solidFill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6E47450F-11FD-E14B-9B04-73B810FBB8BC}"/>
              </a:ext>
            </a:extLst>
          </p:cNvPr>
          <p:cNvSpPr txBox="1"/>
          <p:nvPr/>
        </p:nvSpPr>
        <p:spPr>
          <a:xfrm>
            <a:off x="457706" y="5221610"/>
            <a:ext cx="17529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rgbClr val="87A7D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layer 0</a:t>
            </a:r>
            <a:endParaRPr lang="en-US" sz="2800">
              <a:solidFill>
                <a:srgbClr val="87A7D0"/>
              </a:solidFill>
              <a:latin typeface="Courier" pitchFamily="2" charset="0"/>
              <a:ea typeface="Fira Sans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71083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C9C6CB4A-CE17-A249-9F84-B9BB5E462D32}"/>
              </a:ext>
            </a:extLst>
          </p:cNvPr>
          <p:cNvSpPr txBox="1"/>
          <p:nvPr/>
        </p:nvSpPr>
        <p:spPr>
          <a:xfrm>
            <a:off x="743283" y="2892947"/>
            <a:ext cx="7494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  <a:endParaRPr lang="en-US" sz="2800">
              <a:latin typeface="Courier" pitchFamily="2" charset="0"/>
              <a:ea typeface="Fira Sans" panose="020B0503050000020004" pitchFamily="34" charset="0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0B1594F-FA20-BF40-BB71-3814E7B1A831}"/>
              </a:ext>
            </a:extLst>
          </p:cNvPr>
          <p:cNvCxnSpPr>
            <a:cxnSpLocks/>
            <a:stCxn id="23" idx="6"/>
            <a:endCxn id="30" idx="2"/>
          </p:cNvCxnSpPr>
          <p:nvPr/>
        </p:nvCxnSpPr>
        <p:spPr>
          <a:xfrm flipV="1">
            <a:off x="1369450" y="2132846"/>
            <a:ext cx="1746794" cy="1044694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5CA5CD0-6E65-B84E-8D68-BF5633107E2D}"/>
              </a:ext>
            </a:extLst>
          </p:cNvPr>
          <p:cNvCxnSpPr>
            <a:cxnSpLocks/>
            <a:stCxn id="23" idx="6"/>
            <a:endCxn id="49" idx="2"/>
          </p:cNvCxnSpPr>
          <p:nvPr/>
        </p:nvCxnSpPr>
        <p:spPr>
          <a:xfrm>
            <a:off x="1369450" y="3177540"/>
            <a:ext cx="1767729" cy="242305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854C94B1-C95D-E746-85AF-F7EB07FC2828}"/>
              </a:ext>
            </a:extLst>
          </p:cNvPr>
          <p:cNvSpPr/>
          <p:nvPr/>
        </p:nvSpPr>
        <p:spPr>
          <a:xfrm>
            <a:off x="866530" y="2926080"/>
            <a:ext cx="502920" cy="5029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F19AD59-E551-7F48-A005-6D7B2DD60649}"/>
              </a:ext>
            </a:extLst>
          </p:cNvPr>
          <p:cNvSpPr txBox="1"/>
          <p:nvPr/>
        </p:nvSpPr>
        <p:spPr>
          <a:xfrm>
            <a:off x="3029823" y="1829743"/>
            <a:ext cx="7494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Fira Sans" panose="020B0503050000020004" pitchFamily="34" charset="0"/>
                <a:ea typeface="Fira Sans" panose="020B0503050000020004" pitchFamily="34" charset="0"/>
              </a:rPr>
              <a:t>z</a:t>
            </a:r>
            <a:r>
              <a:rPr lang="en-US" sz="2800" baseline="-25000"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  <a:endParaRPr lang="en-US" sz="28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835EE903-9468-134F-9E36-6C9B2406E926}"/>
              </a:ext>
            </a:extLst>
          </p:cNvPr>
          <p:cNvSpPr/>
          <p:nvPr/>
        </p:nvSpPr>
        <p:spPr>
          <a:xfrm>
            <a:off x="3116244" y="1881386"/>
            <a:ext cx="502920" cy="5029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7A9E304D-0809-F14A-A3CA-43C17E716D4B}"/>
              </a:ext>
            </a:extLst>
          </p:cNvPr>
          <p:cNvSpPr/>
          <p:nvPr/>
        </p:nvSpPr>
        <p:spPr>
          <a:xfrm>
            <a:off x="3137179" y="3168385"/>
            <a:ext cx="502920" cy="5029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50AB92A7-30A3-5645-8EE0-776AB791A814}"/>
              </a:ext>
            </a:extLst>
          </p:cNvPr>
          <p:cNvSpPr/>
          <p:nvPr/>
        </p:nvSpPr>
        <p:spPr>
          <a:xfrm>
            <a:off x="3149397" y="3803902"/>
            <a:ext cx="502920" cy="5029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AA9ED052-C63C-9148-92FF-7DCAA7DCB39E}"/>
              </a:ext>
            </a:extLst>
          </p:cNvPr>
          <p:cNvCxnSpPr>
            <a:cxnSpLocks/>
            <a:stCxn id="23" idx="6"/>
          </p:cNvCxnSpPr>
          <p:nvPr/>
        </p:nvCxnSpPr>
        <p:spPr>
          <a:xfrm>
            <a:off x="1369450" y="3177540"/>
            <a:ext cx="1796800" cy="877822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C830AE83-D590-7B4F-B6E5-5705542BEF15}"/>
              </a:ext>
            </a:extLst>
          </p:cNvPr>
          <p:cNvCxnSpPr>
            <a:cxnSpLocks/>
            <a:stCxn id="23" idx="6"/>
            <a:endCxn id="52" idx="2"/>
          </p:cNvCxnSpPr>
          <p:nvPr/>
        </p:nvCxnSpPr>
        <p:spPr>
          <a:xfrm flipV="1">
            <a:off x="1369450" y="2784499"/>
            <a:ext cx="1756038" cy="393041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AD09CBD9-0028-2842-BF10-54E44CA0CA38}"/>
              </a:ext>
            </a:extLst>
          </p:cNvPr>
          <p:cNvCxnSpPr>
            <a:cxnSpLocks/>
            <a:stCxn id="30" idx="6"/>
            <a:endCxn id="110" idx="1"/>
          </p:cNvCxnSpPr>
          <p:nvPr/>
        </p:nvCxnSpPr>
        <p:spPr>
          <a:xfrm>
            <a:off x="3619164" y="2132846"/>
            <a:ext cx="1494223" cy="859821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87EA87D3-D046-3B44-9320-57C0FE9B9872}"/>
              </a:ext>
            </a:extLst>
          </p:cNvPr>
          <p:cNvCxnSpPr>
            <a:cxnSpLocks/>
            <a:stCxn id="51" idx="6"/>
          </p:cNvCxnSpPr>
          <p:nvPr/>
        </p:nvCxnSpPr>
        <p:spPr>
          <a:xfrm flipV="1">
            <a:off x="3652317" y="3280734"/>
            <a:ext cx="1461070" cy="774628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59E6F824-3B73-294B-B573-B4B1E5DFDA79}"/>
              </a:ext>
            </a:extLst>
          </p:cNvPr>
          <p:cNvCxnSpPr>
            <a:cxnSpLocks/>
            <a:stCxn id="52" idx="6"/>
            <a:endCxn id="110" idx="2"/>
          </p:cNvCxnSpPr>
          <p:nvPr/>
        </p:nvCxnSpPr>
        <p:spPr>
          <a:xfrm>
            <a:off x="3628408" y="2784499"/>
            <a:ext cx="1411328" cy="385977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TextBox 108">
            <a:extLst>
              <a:ext uri="{FF2B5EF4-FFF2-40B4-BE49-F238E27FC236}">
                <a16:creationId xmlns:a16="http://schemas.microsoft.com/office/drawing/2014/main" id="{2B17E7F8-BDE7-2D45-A6F8-AC6A6F7D47AE}"/>
              </a:ext>
            </a:extLst>
          </p:cNvPr>
          <p:cNvSpPr txBox="1"/>
          <p:nvPr/>
        </p:nvSpPr>
        <p:spPr>
          <a:xfrm>
            <a:off x="4907656" y="2926080"/>
            <a:ext cx="7494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Fira Sans" panose="020B0503050000020004" pitchFamily="34" charset="0"/>
                <a:ea typeface="Fira Sans" panose="020B0503050000020004" pitchFamily="34" charset="0"/>
              </a:rPr>
              <a:t>y</a:t>
            </a:r>
            <a:endParaRPr lang="en-US" sz="28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91415596-6B0F-A348-8429-76E42F2771FF}"/>
              </a:ext>
            </a:extLst>
          </p:cNvPr>
          <p:cNvSpPr/>
          <p:nvPr/>
        </p:nvSpPr>
        <p:spPr>
          <a:xfrm>
            <a:off x="5039736" y="2919016"/>
            <a:ext cx="502920" cy="5029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69C3EF5-D264-6843-B4AD-7A563F6DD3C9}"/>
              </a:ext>
            </a:extLst>
          </p:cNvPr>
          <p:cNvSpPr txBox="1"/>
          <p:nvPr/>
        </p:nvSpPr>
        <p:spPr>
          <a:xfrm>
            <a:off x="3012823" y="2496432"/>
            <a:ext cx="7494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Fira Sans" panose="020B0503050000020004" pitchFamily="34" charset="0"/>
                <a:ea typeface="Fira Sans" panose="020B0503050000020004" pitchFamily="34" charset="0"/>
              </a:rPr>
              <a:t>z</a:t>
            </a:r>
            <a:r>
              <a:rPr lang="en-US" sz="2800" baseline="-25000">
                <a:latin typeface="Fira Sans" panose="020B0503050000020004" pitchFamily="34" charset="0"/>
                <a:ea typeface="Fira Sans" panose="020B0503050000020004" pitchFamily="34" charset="0"/>
              </a:rPr>
              <a:t>2</a:t>
            </a:r>
            <a:endParaRPr lang="en-US" sz="28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5D898D67-DF82-9441-857D-2E7739DD3030}"/>
              </a:ext>
            </a:extLst>
          </p:cNvPr>
          <p:cNvSpPr/>
          <p:nvPr/>
        </p:nvSpPr>
        <p:spPr>
          <a:xfrm>
            <a:off x="3125488" y="2533039"/>
            <a:ext cx="502920" cy="5029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202F4631-CAF9-634F-A21F-2E87A1B0DDC7}"/>
              </a:ext>
            </a:extLst>
          </p:cNvPr>
          <p:cNvSpPr txBox="1"/>
          <p:nvPr/>
        </p:nvSpPr>
        <p:spPr>
          <a:xfrm>
            <a:off x="3034169" y="3113725"/>
            <a:ext cx="7494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Fira Sans" panose="020B0503050000020004" pitchFamily="34" charset="0"/>
                <a:ea typeface="Fira Sans" panose="020B0503050000020004" pitchFamily="34" charset="0"/>
              </a:rPr>
              <a:t>z</a:t>
            </a:r>
            <a:r>
              <a:rPr lang="en-US" sz="2800" baseline="-25000">
                <a:latin typeface="Fira Sans" panose="020B0503050000020004" pitchFamily="34" charset="0"/>
                <a:ea typeface="Fira Sans" panose="020B0503050000020004" pitchFamily="34" charset="0"/>
              </a:rPr>
              <a:t>3</a:t>
            </a:r>
            <a:endParaRPr lang="en-US" sz="28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CD76B5EA-B7E5-6B49-A41B-6B15CAD0E71F}"/>
              </a:ext>
            </a:extLst>
          </p:cNvPr>
          <p:cNvSpPr txBox="1"/>
          <p:nvPr/>
        </p:nvSpPr>
        <p:spPr>
          <a:xfrm>
            <a:off x="3044518" y="3759568"/>
            <a:ext cx="7494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Fira Sans" panose="020B0503050000020004" pitchFamily="34" charset="0"/>
                <a:ea typeface="Fira Sans" panose="020B0503050000020004" pitchFamily="34" charset="0"/>
              </a:rPr>
              <a:t>z</a:t>
            </a:r>
            <a:r>
              <a:rPr lang="en-US" sz="2800" baseline="-25000">
                <a:latin typeface="Fira Sans" panose="020B0503050000020004" pitchFamily="34" charset="0"/>
                <a:ea typeface="Fira Sans" panose="020B0503050000020004" pitchFamily="34" charset="0"/>
              </a:rPr>
              <a:t>4</a:t>
            </a:r>
            <a:endParaRPr lang="en-US" sz="2800">
              <a:latin typeface="Courier" pitchFamily="2" charset="0"/>
              <a:ea typeface="Fira Sans" panose="020B0503050000020004" pitchFamily="34" charset="0"/>
            </a:endParaRPr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4418EACF-984A-DD43-9458-4B6F95D94DE2}"/>
              </a:ext>
            </a:extLst>
          </p:cNvPr>
          <p:cNvCxnSpPr>
            <a:cxnSpLocks/>
            <a:endCxn id="110" idx="2"/>
          </p:cNvCxnSpPr>
          <p:nvPr/>
        </p:nvCxnSpPr>
        <p:spPr>
          <a:xfrm flipV="1">
            <a:off x="3640099" y="3170476"/>
            <a:ext cx="1399637" cy="235747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0695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7000"/>
            <a:lum/>
          </a:blip>
          <a:srcRect/>
          <a:stretch>
            <a:fillRect t="-16000" b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E62ACD07-5348-F04B-B738-88E7DD0524E6}"/>
              </a:ext>
            </a:extLst>
          </p:cNvPr>
          <p:cNvCxnSpPr>
            <a:cxnSpLocks/>
          </p:cNvCxnSpPr>
          <p:nvPr/>
        </p:nvCxnSpPr>
        <p:spPr>
          <a:xfrm flipV="1">
            <a:off x="1234539" y="539646"/>
            <a:ext cx="0" cy="5201587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316D5C48-7A62-8B49-81BF-1288B7E0AA8B}"/>
              </a:ext>
            </a:extLst>
          </p:cNvPr>
          <p:cNvCxnSpPr>
            <a:cxnSpLocks/>
          </p:cNvCxnSpPr>
          <p:nvPr/>
        </p:nvCxnSpPr>
        <p:spPr>
          <a:xfrm>
            <a:off x="1234539" y="5741233"/>
            <a:ext cx="8718930" cy="0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F8C92638-7FFB-A947-8654-003CA5714BB1}"/>
              </a:ext>
            </a:extLst>
          </p:cNvPr>
          <p:cNvSpPr txBox="1"/>
          <p:nvPr/>
        </p:nvSpPr>
        <p:spPr>
          <a:xfrm>
            <a:off x="5219297" y="5920960"/>
            <a:ext cx="7494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  <a:endParaRPr lang="en-US" sz="40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CB9880C-ED17-2643-A641-7F676446C641}"/>
              </a:ext>
            </a:extLst>
          </p:cNvPr>
          <p:cNvSpPr txBox="1"/>
          <p:nvPr/>
        </p:nvSpPr>
        <p:spPr>
          <a:xfrm flipH="1">
            <a:off x="509667" y="2721114"/>
            <a:ext cx="3799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>
                <a:latin typeface="Fira Sans" panose="020B0503050000020004" pitchFamily="34" charset="0"/>
                <a:ea typeface="Fira Sans" panose="020B0503050000020004" pitchFamily="34" charset="0"/>
              </a:rPr>
              <a:t>y</a:t>
            </a:r>
            <a:endParaRPr lang="en-US" sz="40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E80A897-C532-8043-B9D7-60C802139783}"/>
              </a:ext>
            </a:extLst>
          </p:cNvPr>
          <p:cNvSpPr/>
          <p:nvPr/>
        </p:nvSpPr>
        <p:spPr>
          <a:xfrm>
            <a:off x="1143098" y="5649793"/>
            <a:ext cx="182880" cy="182880"/>
          </a:xfrm>
          <a:prstGeom prst="ellipse">
            <a:avLst/>
          </a:prstGeom>
          <a:solidFill>
            <a:srgbClr val="192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91D9DB6D-75E5-2748-870F-8398219C26C4}"/>
              </a:ext>
            </a:extLst>
          </p:cNvPr>
          <p:cNvSpPr/>
          <p:nvPr/>
        </p:nvSpPr>
        <p:spPr>
          <a:xfrm>
            <a:off x="1639400" y="5112645"/>
            <a:ext cx="182880" cy="182880"/>
          </a:xfrm>
          <a:prstGeom prst="ellipse">
            <a:avLst/>
          </a:prstGeom>
          <a:solidFill>
            <a:srgbClr val="192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02826F64-1FA3-444F-9EF0-6C5C175CD815}"/>
              </a:ext>
            </a:extLst>
          </p:cNvPr>
          <p:cNvSpPr/>
          <p:nvPr/>
        </p:nvSpPr>
        <p:spPr>
          <a:xfrm>
            <a:off x="2181544" y="4590487"/>
            <a:ext cx="182880" cy="182880"/>
          </a:xfrm>
          <a:prstGeom prst="ellipse">
            <a:avLst/>
          </a:prstGeom>
          <a:solidFill>
            <a:srgbClr val="192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67AA739C-3632-7446-8BEF-20AF041C9940}"/>
              </a:ext>
            </a:extLst>
          </p:cNvPr>
          <p:cNvSpPr/>
          <p:nvPr/>
        </p:nvSpPr>
        <p:spPr>
          <a:xfrm>
            <a:off x="2663727" y="4068330"/>
            <a:ext cx="182880" cy="182880"/>
          </a:xfrm>
          <a:prstGeom prst="ellipse">
            <a:avLst/>
          </a:prstGeom>
          <a:solidFill>
            <a:srgbClr val="192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8FA57830-4DCB-A444-A043-B93442FB3FE4}"/>
              </a:ext>
            </a:extLst>
          </p:cNvPr>
          <p:cNvSpPr/>
          <p:nvPr/>
        </p:nvSpPr>
        <p:spPr>
          <a:xfrm>
            <a:off x="3203498" y="4605477"/>
            <a:ext cx="182880" cy="182880"/>
          </a:xfrm>
          <a:prstGeom prst="ellipse">
            <a:avLst/>
          </a:prstGeom>
          <a:solidFill>
            <a:srgbClr val="192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8CF3CE23-21FD-FE4E-942A-B1948D725F3B}"/>
              </a:ext>
            </a:extLst>
          </p:cNvPr>
          <p:cNvSpPr/>
          <p:nvPr/>
        </p:nvSpPr>
        <p:spPr>
          <a:xfrm>
            <a:off x="3715662" y="5081915"/>
            <a:ext cx="182880" cy="182880"/>
          </a:xfrm>
          <a:prstGeom prst="ellipse">
            <a:avLst/>
          </a:prstGeom>
          <a:solidFill>
            <a:srgbClr val="192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B751E354-127D-D548-A746-F041F4F8C16D}"/>
              </a:ext>
            </a:extLst>
          </p:cNvPr>
          <p:cNvSpPr/>
          <p:nvPr/>
        </p:nvSpPr>
        <p:spPr>
          <a:xfrm>
            <a:off x="4752482" y="4610223"/>
            <a:ext cx="182880" cy="182880"/>
          </a:xfrm>
          <a:prstGeom prst="ellipse">
            <a:avLst/>
          </a:prstGeom>
          <a:solidFill>
            <a:srgbClr val="192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B66BE3D8-56C6-D647-A803-3BB6B813B479}"/>
              </a:ext>
            </a:extLst>
          </p:cNvPr>
          <p:cNvSpPr/>
          <p:nvPr/>
        </p:nvSpPr>
        <p:spPr>
          <a:xfrm>
            <a:off x="4230325" y="4858312"/>
            <a:ext cx="182880" cy="182880"/>
          </a:xfrm>
          <a:prstGeom prst="ellipse">
            <a:avLst/>
          </a:prstGeom>
          <a:solidFill>
            <a:srgbClr val="192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DDE04319-5A51-0447-9F36-643BF3C8E57A}"/>
              </a:ext>
            </a:extLst>
          </p:cNvPr>
          <p:cNvSpPr/>
          <p:nvPr/>
        </p:nvSpPr>
        <p:spPr>
          <a:xfrm>
            <a:off x="5801043" y="4099558"/>
            <a:ext cx="182880" cy="182880"/>
          </a:xfrm>
          <a:prstGeom prst="ellipse">
            <a:avLst/>
          </a:prstGeom>
          <a:solidFill>
            <a:srgbClr val="192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8FC0AAD2-D289-1546-B8C8-5FD37A04DECE}"/>
              </a:ext>
            </a:extLst>
          </p:cNvPr>
          <p:cNvSpPr/>
          <p:nvPr/>
        </p:nvSpPr>
        <p:spPr>
          <a:xfrm>
            <a:off x="5248906" y="4362637"/>
            <a:ext cx="182880" cy="182880"/>
          </a:xfrm>
          <a:prstGeom prst="ellipse">
            <a:avLst/>
          </a:prstGeom>
          <a:solidFill>
            <a:srgbClr val="192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C4F3BB4A-2C20-9A4F-A402-B63FC5B245EB}"/>
              </a:ext>
            </a:extLst>
          </p:cNvPr>
          <p:cNvSpPr/>
          <p:nvPr/>
        </p:nvSpPr>
        <p:spPr>
          <a:xfrm>
            <a:off x="6286477" y="3844725"/>
            <a:ext cx="182880" cy="182880"/>
          </a:xfrm>
          <a:prstGeom prst="ellipse">
            <a:avLst/>
          </a:prstGeom>
          <a:solidFill>
            <a:srgbClr val="192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38621EC1-C298-1B4B-BE3D-E08C4F8E6F85}"/>
              </a:ext>
            </a:extLst>
          </p:cNvPr>
          <p:cNvSpPr txBox="1"/>
          <p:nvPr/>
        </p:nvSpPr>
        <p:spPr>
          <a:xfrm>
            <a:off x="859831" y="5814436"/>
            <a:ext cx="7494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  <a:endParaRPr lang="en-US" sz="32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679DD226-5675-CE41-B67A-806ADEF55C67}"/>
              </a:ext>
            </a:extLst>
          </p:cNvPr>
          <p:cNvSpPr txBox="1"/>
          <p:nvPr/>
        </p:nvSpPr>
        <p:spPr>
          <a:xfrm>
            <a:off x="1356133" y="5811098"/>
            <a:ext cx="7494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  <a:endParaRPr lang="en-US" sz="32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8B44E8CF-A113-D640-8A1B-55CC391A4428}"/>
              </a:ext>
            </a:extLst>
          </p:cNvPr>
          <p:cNvSpPr txBox="1"/>
          <p:nvPr/>
        </p:nvSpPr>
        <p:spPr>
          <a:xfrm>
            <a:off x="1898277" y="5674846"/>
            <a:ext cx="7494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>
                <a:latin typeface="Fira Sans" panose="020B0503050000020004" pitchFamily="34" charset="0"/>
                <a:ea typeface="Fira Sans" panose="020B0503050000020004" pitchFamily="34" charset="0"/>
              </a:rPr>
              <a:t>... </a:t>
            </a:r>
            <a:endParaRPr lang="en-US" sz="32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49DF1F84-C6B4-FE4E-8D9F-F026BC9DE155}"/>
              </a:ext>
            </a:extLst>
          </p:cNvPr>
          <p:cNvSpPr txBox="1"/>
          <p:nvPr/>
        </p:nvSpPr>
        <p:spPr>
          <a:xfrm>
            <a:off x="554980" y="4884457"/>
            <a:ext cx="7494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  <a:endParaRPr lang="en-US" sz="32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8CE3113E-B593-A147-9861-94E78A10FF70}"/>
              </a:ext>
            </a:extLst>
          </p:cNvPr>
          <p:cNvSpPr txBox="1"/>
          <p:nvPr/>
        </p:nvSpPr>
        <p:spPr>
          <a:xfrm>
            <a:off x="572181" y="5439727"/>
            <a:ext cx="7494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  <a:endParaRPr lang="en-US" sz="32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C40B40D9-0689-3948-A453-B658C09F71C1}"/>
              </a:ext>
            </a:extLst>
          </p:cNvPr>
          <p:cNvSpPr txBox="1"/>
          <p:nvPr/>
        </p:nvSpPr>
        <p:spPr>
          <a:xfrm rot="16200000">
            <a:off x="473901" y="4361325"/>
            <a:ext cx="7494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>
                <a:latin typeface="Fira Sans" panose="020B0503050000020004" pitchFamily="34" charset="0"/>
                <a:ea typeface="Fira Sans" panose="020B0503050000020004" pitchFamily="34" charset="0"/>
              </a:rPr>
              <a:t>... </a:t>
            </a:r>
            <a:endParaRPr lang="en-US" sz="3200">
              <a:latin typeface="Courier" pitchFamily="2" charset="0"/>
              <a:ea typeface="Fira Sans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6172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7000"/>
            <a:lum/>
          </a:blip>
          <a:srcRect/>
          <a:stretch>
            <a:fillRect t="-16000" b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E62ACD07-5348-F04B-B738-88E7DD0524E6}"/>
              </a:ext>
            </a:extLst>
          </p:cNvPr>
          <p:cNvCxnSpPr>
            <a:cxnSpLocks/>
          </p:cNvCxnSpPr>
          <p:nvPr/>
        </p:nvCxnSpPr>
        <p:spPr>
          <a:xfrm flipV="1">
            <a:off x="1234539" y="539646"/>
            <a:ext cx="0" cy="5201587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316D5C48-7A62-8B49-81BF-1288B7E0AA8B}"/>
              </a:ext>
            </a:extLst>
          </p:cNvPr>
          <p:cNvCxnSpPr>
            <a:cxnSpLocks/>
          </p:cNvCxnSpPr>
          <p:nvPr/>
        </p:nvCxnSpPr>
        <p:spPr>
          <a:xfrm>
            <a:off x="1234539" y="5741233"/>
            <a:ext cx="8718930" cy="0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F8C92638-7FFB-A947-8654-003CA5714BB1}"/>
              </a:ext>
            </a:extLst>
          </p:cNvPr>
          <p:cNvSpPr txBox="1"/>
          <p:nvPr/>
        </p:nvSpPr>
        <p:spPr>
          <a:xfrm>
            <a:off x="5219297" y="5920960"/>
            <a:ext cx="7494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  <a:endParaRPr lang="en-US" sz="40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CB9880C-ED17-2643-A641-7F676446C641}"/>
              </a:ext>
            </a:extLst>
          </p:cNvPr>
          <p:cNvSpPr txBox="1"/>
          <p:nvPr/>
        </p:nvSpPr>
        <p:spPr>
          <a:xfrm flipH="1">
            <a:off x="509667" y="2721114"/>
            <a:ext cx="3799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>
                <a:latin typeface="Fira Sans" panose="020B0503050000020004" pitchFamily="34" charset="0"/>
                <a:ea typeface="Fira Sans" panose="020B0503050000020004" pitchFamily="34" charset="0"/>
              </a:rPr>
              <a:t>y</a:t>
            </a:r>
            <a:endParaRPr lang="en-US" sz="40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E80A897-C532-8043-B9D7-60C802139783}"/>
              </a:ext>
            </a:extLst>
          </p:cNvPr>
          <p:cNvSpPr/>
          <p:nvPr/>
        </p:nvSpPr>
        <p:spPr>
          <a:xfrm>
            <a:off x="4217933" y="3549241"/>
            <a:ext cx="182880" cy="182880"/>
          </a:xfrm>
          <a:prstGeom prst="ellipse">
            <a:avLst/>
          </a:prstGeom>
          <a:solidFill>
            <a:srgbClr val="192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91D9DB6D-75E5-2748-870F-8398219C26C4}"/>
              </a:ext>
            </a:extLst>
          </p:cNvPr>
          <p:cNvSpPr/>
          <p:nvPr/>
        </p:nvSpPr>
        <p:spPr>
          <a:xfrm>
            <a:off x="1639399" y="2526816"/>
            <a:ext cx="182880" cy="182880"/>
          </a:xfrm>
          <a:prstGeom prst="ellipse">
            <a:avLst/>
          </a:prstGeom>
          <a:solidFill>
            <a:srgbClr val="192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02826F64-1FA3-444F-9EF0-6C5C175CD815}"/>
              </a:ext>
            </a:extLst>
          </p:cNvPr>
          <p:cNvSpPr/>
          <p:nvPr/>
        </p:nvSpPr>
        <p:spPr>
          <a:xfrm>
            <a:off x="2166553" y="3549241"/>
            <a:ext cx="182880" cy="182880"/>
          </a:xfrm>
          <a:prstGeom prst="ellipse">
            <a:avLst/>
          </a:prstGeom>
          <a:solidFill>
            <a:srgbClr val="192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67AA739C-3632-7446-8BEF-20AF041C9940}"/>
              </a:ext>
            </a:extLst>
          </p:cNvPr>
          <p:cNvSpPr/>
          <p:nvPr/>
        </p:nvSpPr>
        <p:spPr>
          <a:xfrm>
            <a:off x="1138714" y="1520002"/>
            <a:ext cx="182880" cy="182880"/>
          </a:xfrm>
          <a:prstGeom prst="ellipse">
            <a:avLst/>
          </a:prstGeom>
          <a:solidFill>
            <a:srgbClr val="192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8FA57830-4DCB-A444-A043-B93442FB3FE4}"/>
              </a:ext>
            </a:extLst>
          </p:cNvPr>
          <p:cNvSpPr/>
          <p:nvPr/>
        </p:nvSpPr>
        <p:spPr>
          <a:xfrm>
            <a:off x="2681892" y="4610099"/>
            <a:ext cx="182880" cy="182880"/>
          </a:xfrm>
          <a:prstGeom prst="ellipse">
            <a:avLst/>
          </a:prstGeom>
          <a:solidFill>
            <a:srgbClr val="192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8CF3CE23-21FD-FE4E-942A-B1948D725F3B}"/>
              </a:ext>
            </a:extLst>
          </p:cNvPr>
          <p:cNvSpPr/>
          <p:nvPr/>
        </p:nvSpPr>
        <p:spPr>
          <a:xfrm>
            <a:off x="3185335" y="5640674"/>
            <a:ext cx="182880" cy="182880"/>
          </a:xfrm>
          <a:prstGeom prst="ellipse">
            <a:avLst/>
          </a:prstGeom>
          <a:solidFill>
            <a:srgbClr val="192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B751E354-127D-D548-A746-F041F4F8C16D}"/>
              </a:ext>
            </a:extLst>
          </p:cNvPr>
          <p:cNvSpPr/>
          <p:nvPr/>
        </p:nvSpPr>
        <p:spPr>
          <a:xfrm>
            <a:off x="4752482" y="4610223"/>
            <a:ext cx="182880" cy="182880"/>
          </a:xfrm>
          <a:prstGeom prst="ellipse">
            <a:avLst/>
          </a:prstGeom>
          <a:solidFill>
            <a:srgbClr val="192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B66BE3D8-56C6-D647-A803-3BB6B813B479}"/>
              </a:ext>
            </a:extLst>
          </p:cNvPr>
          <p:cNvSpPr/>
          <p:nvPr/>
        </p:nvSpPr>
        <p:spPr>
          <a:xfrm>
            <a:off x="3725056" y="4610099"/>
            <a:ext cx="182880" cy="182880"/>
          </a:xfrm>
          <a:prstGeom prst="ellipse">
            <a:avLst/>
          </a:prstGeom>
          <a:solidFill>
            <a:srgbClr val="192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DDE04319-5A51-0447-9F36-643BF3C8E57A}"/>
              </a:ext>
            </a:extLst>
          </p:cNvPr>
          <p:cNvSpPr/>
          <p:nvPr/>
        </p:nvSpPr>
        <p:spPr>
          <a:xfrm>
            <a:off x="5785830" y="4610099"/>
            <a:ext cx="182880" cy="182880"/>
          </a:xfrm>
          <a:prstGeom prst="ellipse">
            <a:avLst/>
          </a:prstGeom>
          <a:solidFill>
            <a:srgbClr val="192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8FC0AAD2-D289-1546-B8C8-5FD37A04DECE}"/>
              </a:ext>
            </a:extLst>
          </p:cNvPr>
          <p:cNvSpPr/>
          <p:nvPr/>
        </p:nvSpPr>
        <p:spPr>
          <a:xfrm>
            <a:off x="5235804" y="5628218"/>
            <a:ext cx="182880" cy="182880"/>
          </a:xfrm>
          <a:prstGeom prst="ellipse">
            <a:avLst/>
          </a:prstGeom>
          <a:solidFill>
            <a:srgbClr val="192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C4F3BB4A-2C20-9A4F-A402-B63FC5B245EB}"/>
              </a:ext>
            </a:extLst>
          </p:cNvPr>
          <p:cNvSpPr/>
          <p:nvPr/>
        </p:nvSpPr>
        <p:spPr>
          <a:xfrm>
            <a:off x="6269313" y="3539178"/>
            <a:ext cx="182880" cy="182880"/>
          </a:xfrm>
          <a:prstGeom prst="ellipse">
            <a:avLst/>
          </a:prstGeom>
          <a:solidFill>
            <a:srgbClr val="192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38621EC1-C298-1B4B-BE3D-E08C4F8E6F85}"/>
              </a:ext>
            </a:extLst>
          </p:cNvPr>
          <p:cNvSpPr txBox="1"/>
          <p:nvPr/>
        </p:nvSpPr>
        <p:spPr>
          <a:xfrm>
            <a:off x="859831" y="5814436"/>
            <a:ext cx="7494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  <a:endParaRPr lang="en-US" sz="32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679DD226-5675-CE41-B67A-806ADEF55C67}"/>
              </a:ext>
            </a:extLst>
          </p:cNvPr>
          <p:cNvSpPr txBox="1"/>
          <p:nvPr/>
        </p:nvSpPr>
        <p:spPr>
          <a:xfrm>
            <a:off x="1356133" y="5811098"/>
            <a:ext cx="7494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  <a:endParaRPr lang="en-US" sz="32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8B44E8CF-A113-D640-8A1B-55CC391A4428}"/>
              </a:ext>
            </a:extLst>
          </p:cNvPr>
          <p:cNvSpPr txBox="1"/>
          <p:nvPr/>
        </p:nvSpPr>
        <p:spPr>
          <a:xfrm>
            <a:off x="1898277" y="5674846"/>
            <a:ext cx="7494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>
                <a:latin typeface="Fira Sans" panose="020B0503050000020004" pitchFamily="34" charset="0"/>
                <a:ea typeface="Fira Sans" panose="020B0503050000020004" pitchFamily="34" charset="0"/>
              </a:rPr>
              <a:t>... </a:t>
            </a:r>
            <a:endParaRPr lang="en-US" sz="32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49DF1F84-C6B4-FE4E-8D9F-F026BC9DE155}"/>
              </a:ext>
            </a:extLst>
          </p:cNvPr>
          <p:cNvSpPr txBox="1"/>
          <p:nvPr/>
        </p:nvSpPr>
        <p:spPr>
          <a:xfrm>
            <a:off x="554980" y="4884457"/>
            <a:ext cx="7494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  <a:endParaRPr lang="en-US" sz="32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C40B40D9-0689-3948-A453-B658C09F71C1}"/>
              </a:ext>
            </a:extLst>
          </p:cNvPr>
          <p:cNvSpPr txBox="1"/>
          <p:nvPr/>
        </p:nvSpPr>
        <p:spPr>
          <a:xfrm rot="16200000">
            <a:off x="473901" y="4361325"/>
            <a:ext cx="7494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>
                <a:latin typeface="Fira Sans" panose="020B0503050000020004" pitchFamily="34" charset="0"/>
                <a:ea typeface="Fira Sans" panose="020B0503050000020004" pitchFamily="34" charset="0"/>
              </a:rPr>
              <a:t>... </a:t>
            </a:r>
            <a:endParaRPr lang="en-US" sz="32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A8BD23C-2CF1-094A-9E21-2D4E1CC8C04E}"/>
              </a:ext>
            </a:extLst>
          </p:cNvPr>
          <p:cNvSpPr txBox="1"/>
          <p:nvPr/>
        </p:nvSpPr>
        <p:spPr>
          <a:xfrm>
            <a:off x="572181" y="5439727"/>
            <a:ext cx="7494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  <a:endParaRPr lang="en-US" sz="32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6EF5D39C-1425-E84F-A071-9236472B024B}"/>
              </a:ext>
            </a:extLst>
          </p:cNvPr>
          <p:cNvSpPr/>
          <p:nvPr/>
        </p:nvSpPr>
        <p:spPr>
          <a:xfrm>
            <a:off x="6813504" y="2526816"/>
            <a:ext cx="182880" cy="182880"/>
          </a:xfrm>
          <a:prstGeom prst="ellipse">
            <a:avLst/>
          </a:prstGeom>
          <a:solidFill>
            <a:srgbClr val="192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631C14A-B4BA-D04B-8CFA-B8B4105FC506}"/>
              </a:ext>
            </a:extLst>
          </p:cNvPr>
          <p:cNvSpPr/>
          <p:nvPr/>
        </p:nvSpPr>
        <p:spPr>
          <a:xfrm>
            <a:off x="7347141" y="1507872"/>
            <a:ext cx="182880" cy="182880"/>
          </a:xfrm>
          <a:prstGeom prst="ellipse">
            <a:avLst/>
          </a:prstGeom>
          <a:solidFill>
            <a:srgbClr val="192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8912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C9C6CB4A-CE17-A249-9F84-B9BB5E462D32}"/>
              </a:ext>
            </a:extLst>
          </p:cNvPr>
          <p:cNvSpPr txBox="1"/>
          <p:nvPr/>
        </p:nvSpPr>
        <p:spPr>
          <a:xfrm>
            <a:off x="852506" y="2192869"/>
            <a:ext cx="7494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Fira Sans" panose="020B0503050000020004" pitchFamily="34" charset="0"/>
                <a:ea typeface="Fira Sans" panose="020B0503050000020004" pitchFamily="34" charset="0"/>
              </a:rPr>
              <a:t>a</a:t>
            </a:r>
            <a:endParaRPr lang="en-US" sz="2800">
              <a:latin typeface="Courier" pitchFamily="2" charset="0"/>
              <a:ea typeface="Fira Sans" panose="020B0503050000020004" pitchFamily="34" charset="0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0B1594F-FA20-BF40-BB71-3814E7B1A831}"/>
              </a:ext>
            </a:extLst>
          </p:cNvPr>
          <p:cNvCxnSpPr>
            <a:cxnSpLocks/>
          </p:cNvCxnSpPr>
          <p:nvPr/>
        </p:nvCxnSpPr>
        <p:spPr>
          <a:xfrm flipV="1">
            <a:off x="1478673" y="1013897"/>
            <a:ext cx="1687577" cy="1500673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5CA5CD0-6E65-B84E-8D68-BF5633107E2D}"/>
              </a:ext>
            </a:extLst>
          </p:cNvPr>
          <p:cNvCxnSpPr>
            <a:cxnSpLocks/>
            <a:stCxn id="25" idx="6"/>
            <a:endCxn id="49" idx="2"/>
          </p:cNvCxnSpPr>
          <p:nvPr/>
        </p:nvCxnSpPr>
        <p:spPr>
          <a:xfrm flipV="1">
            <a:off x="1478673" y="3049636"/>
            <a:ext cx="1704654" cy="152214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854C94B1-C95D-E746-85AF-F7EB07FC2828}"/>
              </a:ext>
            </a:extLst>
          </p:cNvPr>
          <p:cNvSpPr/>
          <p:nvPr/>
        </p:nvSpPr>
        <p:spPr>
          <a:xfrm>
            <a:off x="975753" y="2226002"/>
            <a:ext cx="502920" cy="5029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69E5A49-DD4A-6D41-BAE1-36D7B2D98D81}"/>
              </a:ext>
            </a:extLst>
          </p:cNvPr>
          <p:cNvSpPr txBox="1"/>
          <p:nvPr/>
        </p:nvSpPr>
        <p:spPr>
          <a:xfrm>
            <a:off x="867496" y="2962227"/>
            <a:ext cx="7494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Fira Sans" panose="020B0503050000020004" pitchFamily="34" charset="0"/>
                <a:ea typeface="Fira Sans" panose="020B0503050000020004" pitchFamily="34" charset="0"/>
              </a:rPr>
              <a:t>b</a:t>
            </a:r>
            <a:endParaRPr lang="en-US" sz="28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2EE0126-280B-F44D-8923-3C786EF0CE23}"/>
              </a:ext>
            </a:extLst>
          </p:cNvPr>
          <p:cNvSpPr/>
          <p:nvPr/>
        </p:nvSpPr>
        <p:spPr>
          <a:xfrm>
            <a:off x="975753" y="2950390"/>
            <a:ext cx="502920" cy="5029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F19AD59-E551-7F48-A005-6D7B2DD60649}"/>
              </a:ext>
            </a:extLst>
          </p:cNvPr>
          <p:cNvSpPr txBox="1"/>
          <p:nvPr/>
        </p:nvSpPr>
        <p:spPr>
          <a:xfrm>
            <a:off x="3034170" y="912296"/>
            <a:ext cx="7494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Fira Sans" panose="020B0503050000020004" pitchFamily="34" charset="0"/>
                <a:ea typeface="Fira Sans" panose="020B0503050000020004" pitchFamily="34" charset="0"/>
              </a:rPr>
              <a:t>c</a:t>
            </a:r>
            <a:endParaRPr lang="en-US" sz="28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835EE903-9468-134F-9E36-6C9B2406E926}"/>
              </a:ext>
            </a:extLst>
          </p:cNvPr>
          <p:cNvSpPr/>
          <p:nvPr/>
        </p:nvSpPr>
        <p:spPr>
          <a:xfrm>
            <a:off x="3166250" y="905232"/>
            <a:ext cx="502920" cy="5029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D18F1C5-609B-0443-B4AE-9DA1525C83B5}"/>
              </a:ext>
            </a:extLst>
          </p:cNvPr>
          <p:cNvSpPr txBox="1"/>
          <p:nvPr/>
        </p:nvSpPr>
        <p:spPr>
          <a:xfrm>
            <a:off x="8446593" y="5208168"/>
            <a:ext cx="17529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rgbClr val="87A7D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layer 3</a:t>
            </a:r>
            <a:endParaRPr lang="en-US" sz="2800">
              <a:solidFill>
                <a:srgbClr val="87A7D0"/>
              </a:solidFill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51649C9-06E0-1043-B0E4-6C4905B14731}"/>
              </a:ext>
            </a:extLst>
          </p:cNvPr>
          <p:cNvSpPr txBox="1"/>
          <p:nvPr/>
        </p:nvSpPr>
        <p:spPr>
          <a:xfrm>
            <a:off x="3051247" y="2805240"/>
            <a:ext cx="7494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Fira Sans" panose="020B0503050000020004" pitchFamily="34" charset="0"/>
                <a:ea typeface="Fira Sans" panose="020B0503050000020004" pitchFamily="34" charset="0"/>
              </a:rPr>
              <a:t>d</a:t>
            </a:r>
            <a:endParaRPr lang="en-US" sz="28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7A9E304D-0809-F14A-A3CA-43C17E716D4B}"/>
              </a:ext>
            </a:extLst>
          </p:cNvPr>
          <p:cNvSpPr/>
          <p:nvPr/>
        </p:nvSpPr>
        <p:spPr>
          <a:xfrm>
            <a:off x="3183327" y="2798176"/>
            <a:ext cx="502920" cy="5029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CE26F33-2CF9-B44D-BF40-CDFC5D90895D}"/>
              </a:ext>
            </a:extLst>
          </p:cNvPr>
          <p:cNvSpPr txBox="1"/>
          <p:nvPr/>
        </p:nvSpPr>
        <p:spPr>
          <a:xfrm>
            <a:off x="3034170" y="4668734"/>
            <a:ext cx="7494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Fira Sans" panose="020B0503050000020004" pitchFamily="34" charset="0"/>
                <a:ea typeface="Fira Sans" panose="020B0503050000020004" pitchFamily="34" charset="0"/>
              </a:rPr>
              <a:t>e</a:t>
            </a:r>
            <a:endParaRPr lang="en-US" sz="28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50AB92A7-30A3-5645-8EE0-776AB791A814}"/>
              </a:ext>
            </a:extLst>
          </p:cNvPr>
          <p:cNvSpPr/>
          <p:nvPr/>
        </p:nvSpPr>
        <p:spPr>
          <a:xfrm>
            <a:off x="3166250" y="4661670"/>
            <a:ext cx="502920" cy="5029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AA9ED052-C63C-9148-92FF-7DCAA7DCB39E}"/>
              </a:ext>
            </a:extLst>
          </p:cNvPr>
          <p:cNvCxnSpPr>
            <a:cxnSpLocks/>
            <a:endCxn id="51" idx="3"/>
          </p:cNvCxnSpPr>
          <p:nvPr/>
        </p:nvCxnSpPr>
        <p:spPr>
          <a:xfrm>
            <a:off x="1486917" y="3243343"/>
            <a:ext cx="1752984" cy="1847596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C830AE83-D590-7B4F-B6E5-5705542BEF15}"/>
              </a:ext>
            </a:extLst>
          </p:cNvPr>
          <p:cNvCxnSpPr>
            <a:cxnSpLocks/>
            <a:stCxn id="25" idx="6"/>
            <a:endCxn id="30" idx="2"/>
          </p:cNvCxnSpPr>
          <p:nvPr/>
        </p:nvCxnSpPr>
        <p:spPr>
          <a:xfrm flipV="1">
            <a:off x="1478673" y="1156692"/>
            <a:ext cx="1687577" cy="2045158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422D4D2D-7593-DC4B-8F80-78FA510F8798}"/>
              </a:ext>
            </a:extLst>
          </p:cNvPr>
          <p:cNvCxnSpPr>
            <a:cxnSpLocks/>
            <a:stCxn id="23" idx="6"/>
          </p:cNvCxnSpPr>
          <p:nvPr/>
        </p:nvCxnSpPr>
        <p:spPr>
          <a:xfrm>
            <a:off x="1478673" y="2477462"/>
            <a:ext cx="1744151" cy="457401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7144AD34-AF20-924A-BA5A-67DF4D7497ED}"/>
              </a:ext>
            </a:extLst>
          </p:cNvPr>
          <p:cNvCxnSpPr>
            <a:cxnSpLocks/>
            <a:stCxn id="23" idx="6"/>
            <a:endCxn id="51" idx="2"/>
          </p:cNvCxnSpPr>
          <p:nvPr/>
        </p:nvCxnSpPr>
        <p:spPr>
          <a:xfrm>
            <a:off x="1478673" y="2477462"/>
            <a:ext cx="1687577" cy="2435668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DC268CCC-E6E7-4D4A-80E5-9046ED8AEEA8}"/>
              </a:ext>
            </a:extLst>
          </p:cNvPr>
          <p:cNvSpPr txBox="1"/>
          <p:nvPr/>
        </p:nvSpPr>
        <p:spPr>
          <a:xfrm>
            <a:off x="5914780" y="912296"/>
            <a:ext cx="7494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Fira Sans" panose="020B0503050000020004" pitchFamily="34" charset="0"/>
                <a:ea typeface="Fira Sans" panose="020B0503050000020004" pitchFamily="34" charset="0"/>
              </a:rPr>
              <a:t>f</a:t>
            </a:r>
            <a:endParaRPr lang="en-US" sz="28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5C4335F6-5392-1444-A05B-A5CFE27CAFA4}"/>
              </a:ext>
            </a:extLst>
          </p:cNvPr>
          <p:cNvSpPr/>
          <p:nvPr/>
        </p:nvSpPr>
        <p:spPr>
          <a:xfrm>
            <a:off x="6046860" y="905232"/>
            <a:ext cx="502920" cy="5029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2B64A24A-0DA6-3F46-8802-B29C69B4F9CF}"/>
              </a:ext>
            </a:extLst>
          </p:cNvPr>
          <p:cNvSpPr txBox="1"/>
          <p:nvPr/>
        </p:nvSpPr>
        <p:spPr>
          <a:xfrm>
            <a:off x="5931857" y="2775260"/>
            <a:ext cx="7494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Fira Sans" panose="020B0503050000020004" pitchFamily="34" charset="0"/>
                <a:ea typeface="Fira Sans" panose="020B0503050000020004" pitchFamily="34" charset="0"/>
              </a:rPr>
              <a:t>g</a:t>
            </a:r>
            <a:endParaRPr lang="en-US" sz="28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B7BE8D63-4330-F14A-9E46-A0EBDE68C9EB}"/>
              </a:ext>
            </a:extLst>
          </p:cNvPr>
          <p:cNvSpPr/>
          <p:nvPr/>
        </p:nvSpPr>
        <p:spPr>
          <a:xfrm>
            <a:off x="6063937" y="2813166"/>
            <a:ext cx="502920" cy="5029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506ACEC-0641-F645-B43A-B8ACBA50EA2F}"/>
              </a:ext>
            </a:extLst>
          </p:cNvPr>
          <p:cNvSpPr txBox="1"/>
          <p:nvPr/>
        </p:nvSpPr>
        <p:spPr>
          <a:xfrm>
            <a:off x="5914780" y="4668734"/>
            <a:ext cx="7494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Fira Sans" panose="020B0503050000020004" pitchFamily="34" charset="0"/>
                <a:ea typeface="Fira Sans" panose="020B0503050000020004" pitchFamily="34" charset="0"/>
              </a:rPr>
              <a:t>h</a:t>
            </a:r>
            <a:endParaRPr lang="en-US" sz="28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3EFDEADB-CAD7-1D4F-A3F9-DFF0B327952E}"/>
              </a:ext>
            </a:extLst>
          </p:cNvPr>
          <p:cNvSpPr/>
          <p:nvPr/>
        </p:nvSpPr>
        <p:spPr>
          <a:xfrm>
            <a:off x="6046860" y="4661670"/>
            <a:ext cx="502920" cy="5029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14627F8E-6672-CF41-98A5-943278CC9CDD}"/>
              </a:ext>
            </a:extLst>
          </p:cNvPr>
          <p:cNvCxnSpPr>
            <a:cxnSpLocks/>
            <a:endCxn id="67" idx="2"/>
          </p:cNvCxnSpPr>
          <p:nvPr/>
        </p:nvCxnSpPr>
        <p:spPr>
          <a:xfrm>
            <a:off x="3669170" y="1155803"/>
            <a:ext cx="2377690" cy="889"/>
          </a:xfrm>
          <a:prstGeom prst="straightConnector1">
            <a:avLst/>
          </a:prstGeom>
          <a:ln w="57150">
            <a:solidFill>
              <a:srgbClr val="E76D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AD09CBD9-0028-2842-BF10-54E44CA0CA38}"/>
              </a:ext>
            </a:extLst>
          </p:cNvPr>
          <p:cNvCxnSpPr>
            <a:cxnSpLocks/>
            <a:stCxn id="30" idx="6"/>
            <a:endCxn id="69" idx="2"/>
          </p:cNvCxnSpPr>
          <p:nvPr/>
        </p:nvCxnSpPr>
        <p:spPr>
          <a:xfrm>
            <a:off x="3669170" y="1156692"/>
            <a:ext cx="2394767" cy="1907934"/>
          </a:xfrm>
          <a:prstGeom prst="straightConnector1">
            <a:avLst/>
          </a:prstGeom>
          <a:ln w="57150">
            <a:solidFill>
              <a:srgbClr val="E76D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5699AF46-92BF-524B-B7C5-9FEE3DC289D6}"/>
              </a:ext>
            </a:extLst>
          </p:cNvPr>
          <p:cNvCxnSpPr>
            <a:cxnSpLocks/>
            <a:stCxn id="30" idx="6"/>
            <a:endCxn id="71" idx="1"/>
          </p:cNvCxnSpPr>
          <p:nvPr/>
        </p:nvCxnSpPr>
        <p:spPr>
          <a:xfrm>
            <a:off x="3669170" y="1156692"/>
            <a:ext cx="2451341" cy="3578629"/>
          </a:xfrm>
          <a:prstGeom prst="straightConnector1">
            <a:avLst/>
          </a:prstGeom>
          <a:ln w="57150">
            <a:solidFill>
              <a:srgbClr val="E76D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BB059721-9688-BE4E-8C93-A21777204857}"/>
              </a:ext>
            </a:extLst>
          </p:cNvPr>
          <p:cNvCxnSpPr>
            <a:cxnSpLocks/>
            <a:stCxn id="49" idx="6"/>
          </p:cNvCxnSpPr>
          <p:nvPr/>
        </p:nvCxnSpPr>
        <p:spPr>
          <a:xfrm flipV="1">
            <a:off x="3686247" y="1006312"/>
            <a:ext cx="2377690" cy="2043324"/>
          </a:xfrm>
          <a:prstGeom prst="straightConnector1">
            <a:avLst/>
          </a:prstGeom>
          <a:ln w="57150">
            <a:solidFill>
              <a:srgbClr val="E76D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73A6424E-1DA9-4047-A104-D5E1970031BA}"/>
              </a:ext>
            </a:extLst>
          </p:cNvPr>
          <p:cNvCxnSpPr>
            <a:cxnSpLocks/>
            <a:stCxn id="49" idx="6"/>
            <a:endCxn id="69" idx="2"/>
          </p:cNvCxnSpPr>
          <p:nvPr/>
        </p:nvCxnSpPr>
        <p:spPr>
          <a:xfrm>
            <a:off x="3686247" y="3049636"/>
            <a:ext cx="2377690" cy="14990"/>
          </a:xfrm>
          <a:prstGeom prst="straightConnector1">
            <a:avLst/>
          </a:prstGeom>
          <a:ln w="57150">
            <a:solidFill>
              <a:srgbClr val="E76D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9C82BE1B-FF60-AB4F-9968-4B2416D4BA58}"/>
              </a:ext>
            </a:extLst>
          </p:cNvPr>
          <p:cNvCxnSpPr>
            <a:cxnSpLocks/>
            <a:stCxn id="49" idx="6"/>
            <a:endCxn id="71" idx="2"/>
          </p:cNvCxnSpPr>
          <p:nvPr/>
        </p:nvCxnSpPr>
        <p:spPr>
          <a:xfrm>
            <a:off x="3686247" y="3049636"/>
            <a:ext cx="2360613" cy="1863494"/>
          </a:xfrm>
          <a:prstGeom prst="straightConnector1">
            <a:avLst/>
          </a:prstGeom>
          <a:ln w="57150">
            <a:solidFill>
              <a:srgbClr val="E76D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608BB828-471D-6A4B-AF15-D519A3D9F408}"/>
              </a:ext>
            </a:extLst>
          </p:cNvPr>
          <p:cNvCxnSpPr>
            <a:cxnSpLocks/>
            <a:stCxn id="51" idx="6"/>
            <a:endCxn id="67" idx="3"/>
          </p:cNvCxnSpPr>
          <p:nvPr/>
        </p:nvCxnSpPr>
        <p:spPr>
          <a:xfrm flipV="1">
            <a:off x="3669170" y="1334501"/>
            <a:ext cx="2451341" cy="3578629"/>
          </a:xfrm>
          <a:prstGeom prst="straightConnector1">
            <a:avLst/>
          </a:prstGeom>
          <a:ln w="57150">
            <a:solidFill>
              <a:srgbClr val="E76D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87EA87D3-D046-3B44-9320-57C0FE9B9872}"/>
              </a:ext>
            </a:extLst>
          </p:cNvPr>
          <p:cNvCxnSpPr>
            <a:cxnSpLocks/>
            <a:stCxn id="51" idx="6"/>
          </p:cNvCxnSpPr>
          <p:nvPr/>
        </p:nvCxnSpPr>
        <p:spPr>
          <a:xfrm flipV="1">
            <a:off x="3669170" y="3093307"/>
            <a:ext cx="2424140" cy="1819823"/>
          </a:xfrm>
          <a:prstGeom prst="straightConnector1">
            <a:avLst/>
          </a:prstGeom>
          <a:ln w="57150">
            <a:solidFill>
              <a:srgbClr val="E76D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59E6F824-3B73-294B-B573-B4B1E5DFDA79}"/>
              </a:ext>
            </a:extLst>
          </p:cNvPr>
          <p:cNvCxnSpPr>
            <a:cxnSpLocks/>
            <a:stCxn id="51" idx="6"/>
            <a:endCxn id="71" idx="2"/>
          </p:cNvCxnSpPr>
          <p:nvPr/>
        </p:nvCxnSpPr>
        <p:spPr>
          <a:xfrm>
            <a:off x="3669170" y="4913130"/>
            <a:ext cx="2377690" cy="0"/>
          </a:xfrm>
          <a:prstGeom prst="straightConnector1">
            <a:avLst/>
          </a:prstGeom>
          <a:ln w="57150">
            <a:solidFill>
              <a:srgbClr val="E76D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TextBox 108">
            <a:extLst>
              <a:ext uri="{FF2B5EF4-FFF2-40B4-BE49-F238E27FC236}">
                <a16:creationId xmlns:a16="http://schemas.microsoft.com/office/drawing/2014/main" id="{2B17E7F8-BDE7-2D45-A6F8-AC6A6F7D47AE}"/>
              </a:ext>
            </a:extLst>
          </p:cNvPr>
          <p:cNvSpPr txBox="1"/>
          <p:nvPr/>
        </p:nvSpPr>
        <p:spPr>
          <a:xfrm>
            <a:off x="8841840" y="2812304"/>
            <a:ext cx="7494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Fira Sans" panose="020B0503050000020004" pitchFamily="34" charset="0"/>
                <a:ea typeface="Fira Sans" panose="020B0503050000020004" pitchFamily="34" charset="0"/>
              </a:rPr>
              <a:t>z</a:t>
            </a:r>
            <a:endParaRPr lang="en-US" sz="28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91415596-6B0F-A348-8429-76E42F2771FF}"/>
              </a:ext>
            </a:extLst>
          </p:cNvPr>
          <p:cNvSpPr/>
          <p:nvPr/>
        </p:nvSpPr>
        <p:spPr>
          <a:xfrm>
            <a:off x="8973920" y="2805240"/>
            <a:ext cx="502920" cy="5029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8A6AE2D9-104C-7E47-B7B4-150D52F70A2B}"/>
              </a:ext>
            </a:extLst>
          </p:cNvPr>
          <p:cNvCxnSpPr>
            <a:cxnSpLocks/>
            <a:stCxn id="67" idx="6"/>
            <a:endCxn id="110" idx="2"/>
          </p:cNvCxnSpPr>
          <p:nvPr/>
        </p:nvCxnSpPr>
        <p:spPr>
          <a:xfrm>
            <a:off x="6549780" y="1156692"/>
            <a:ext cx="2424140" cy="1900008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03B076CB-0B13-5B4F-B89B-0EE989404605}"/>
              </a:ext>
            </a:extLst>
          </p:cNvPr>
          <p:cNvCxnSpPr>
            <a:cxnSpLocks/>
            <a:stCxn id="69" idx="6"/>
            <a:endCxn id="110" idx="2"/>
          </p:cNvCxnSpPr>
          <p:nvPr/>
        </p:nvCxnSpPr>
        <p:spPr>
          <a:xfrm flipV="1">
            <a:off x="6566857" y="3056700"/>
            <a:ext cx="2407063" cy="7926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BFDC0696-1F3E-FB4C-AFA0-C83172DCBE6E}"/>
              </a:ext>
            </a:extLst>
          </p:cNvPr>
          <p:cNvCxnSpPr>
            <a:cxnSpLocks/>
          </p:cNvCxnSpPr>
          <p:nvPr/>
        </p:nvCxnSpPr>
        <p:spPr>
          <a:xfrm flipV="1">
            <a:off x="6581843" y="3163274"/>
            <a:ext cx="2374410" cy="1749857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TextBox 123">
            <a:extLst>
              <a:ext uri="{FF2B5EF4-FFF2-40B4-BE49-F238E27FC236}">
                <a16:creationId xmlns:a16="http://schemas.microsoft.com/office/drawing/2014/main" id="{E4AB3A4B-7A98-9E40-BB0A-2F36FB7C1016}"/>
              </a:ext>
            </a:extLst>
          </p:cNvPr>
          <p:cNvSpPr txBox="1"/>
          <p:nvPr/>
        </p:nvSpPr>
        <p:spPr>
          <a:xfrm>
            <a:off x="5438905" y="5178088"/>
            <a:ext cx="17529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rgbClr val="87A7D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layer 2</a:t>
            </a:r>
            <a:endParaRPr lang="en-US" sz="2800">
              <a:solidFill>
                <a:srgbClr val="87A7D0"/>
              </a:solidFill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8E5471A6-1411-1B4F-94B2-99F1D9190764}"/>
              </a:ext>
            </a:extLst>
          </p:cNvPr>
          <p:cNvSpPr txBox="1"/>
          <p:nvPr/>
        </p:nvSpPr>
        <p:spPr>
          <a:xfrm>
            <a:off x="2431217" y="5208168"/>
            <a:ext cx="17529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rgbClr val="87A7D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layer 1</a:t>
            </a:r>
            <a:endParaRPr lang="en-US" sz="2800">
              <a:solidFill>
                <a:srgbClr val="87A7D0"/>
              </a:solidFill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6E47450F-11FD-E14B-9B04-73B810FBB8BC}"/>
              </a:ext>
            </a:extLst>
          </p:cNvPr>
          <p:cNvSpPr txBox="1"/>
          <p:nvPr/>
        </p:nvSpPr>
        <p:spPr>
          <a:xfrm>
            <a:off x="457706" y="5221610"/>
            <a:ext cx="17529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rgbClr val="87A7D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layer 0</a:t>
            </a:r>
            <a:endParaRPr lang="en-US" sz="2800">
              <a:solidFill>
                <a:srgbClr val="87A7D0"/>
              </a:solidFill>
              <a:latin typeface="Courier" pitchFamily="2" charset="0"/>
              <a:ea typeface="Fira Sans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48165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C9C6CB4A-CE17-A249-9F84-B9BB5E462D32}"/>
              </a:ext>
            </a:extLst>
          </p:cNvPr>
          <p:cNvSpPr txBox="1"/>
          <p:nvPr/>
        </p:nvSpPr>
        <p:spPr>
          <a:xfrm>
            <a:off x="852506" y="2192869"/>
            <a:ext cx="7494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Fira Sans" panose="020B0503050000020004" pitchFamily="34" charset="0"/>
                <a:ea typeface="Fira Sans" panose="020B0503050000020004" pitchFamily="34" charset="0"/>
              </a:rPr>
              <a:t>a</a:t>
            </a:r>
            <a:endParaRPr lang="en-US" sz="2800">
              <a:latin typeface="Courier" pitchFamily="2" charset="0"/>
              <a:ea typeface="Fira Sans" panose="020B0503050000020004" pitchFamily="34" charset="0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0B1594F-FA20-BF40-BB71-3814E7B1A831}"/>
              </a:ext>
            </a:extLst>
          </p:cNvPr>
          <p:cNvCxnSpPr>
            <a:cxnSpLocks/>
          </p:cNvCxnSpPr>
          <p:nvPr/>
        </p:nvCxnSpPr>
        <p:spPr>
          <a:xfrm flipV="1">
            <a:off x="1478673" y="1013897"/>
            <a:ext cx="1687577" cy="1500673"/>
          </a:xfrm>
          <a:prstGeom prst="straightConnector1">
            <a:avLst/>
          </a:prstGeom>
          <a:ln w="57150">
            <a:solidFill>
              <a:srgbClr val="E76D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5CA5CD0-6E65-B84E-8D68-BF5633107E2D}"/>
              </a:ext>
            </a:extLst>
          </p:cNvPr>
          <p:cNvCxnSpPr>
            <a:cxnSpLocks/>
            <a:stCxn id="25" idx="6"/>
            <a:endCxn id="49" idx="2"/>
          </p:cNvCxnSpPr>
          <p:nvPr/>
        </p:nvCxnSpPr>
        <p:spPr>
          <a:xfrm flipV="1">
            <a:off x="1478673" y="3049636"/>
            <a:ext cx="1704654" cy="152214"/>
          </a:xfrm>
          <a:prstGeom prst="straightConnector1">
            <a:avLst/>
          </a:prstGeom>
          <a:ln w="57150">
            <a:solidFill>
              <a:srgbClr val="E76D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854C94B1-C95D-E746-85AF-F7EB07FC2828}"/>
              </a:ext>
            </a:extLst>
          </p:cNvPr>
          <p:cNvSpPr/>
          <p:nvPr/>
        </p:nvSpPr>
        <p:spPr>
          <a:xfrm>
            <a:off x="975753" y="2226002"/>
            <a:ext cx="502920" cy="5029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69E5A49-DD4A-6D41-BAE1-36D7B2D98D81}"/>
              </a:ext>
            </a:extLst>
          </p:cNvPr>
          <p:cNvSpPr txBox="1"/>
          <p:nvPr/>
        </p:nvSpPr>
        <p:spPr>
          <a:xfrm>
            <a:off x="867496" y="2962227"/>
            <a:ext cx="7494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Fira Sans" panose="020B0503050000020004" pitchFamily="34" charset="0"/>
                <a:ea typeface="Fira Sans" panose="020B0503050000020004" pitchFamily="34" charset="0"/>
              </a:rPr>
              <a:t>b</a:t>
            </a:r>
            <a:endParaRPr lang="en-US" sz="28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2EE0126-280B-F44D-8923-3C786EF0CE23}"/>
              </a:ext>
            </a:extLst>
          </p:cNvPr>
          <p:cNvSpPr/>
          <p:nvPr/>
        </p:nvSpPr>
        <p:spPr>
          <a:xfrm>
            <a:off x="975753" y="2950390"/>
            <a:ext cx="502920" cy="5029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F19AD59-E551-7F48-A005-6D7B2DD60649}"/>
              </a:ext>
            </a:extLst>
          </p:cNvPr>
          <p:cNvSpPr txBox="1"/>
          <p:nvPr/>
        </p:nvSpPr>
        <p:spPr>
          <a:xfrm>
            <a:off x="3034170" y="912296"/>
            <a:ext cx="7494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Fira Sans" panose="020B0503050000020004" pitchFamily="34" charset="0"/>
                <a:ea typeface="Fira Sans" panose="020B0503050000020004" pitchFamily="34" charset="0"/>
              </a:rPr>
              <a:t>c</a:t>
            </a:r>
            <a:endParaRPr lang="en-US" sz="28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835EE903-9468-134F-9E36-6C9B2406E926}"/>
              </a:ext>
            </a:extLst>
          </p:cNvPr>
          <p:cNvSpPr/>
          <p:nvPr/>
        </p:nvSpPr>
        <p:spPr>
          <a:xfrm>
            <a:off x="3166250" y="905232"/>
            <a:ext cx="502920" cy="5029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D18F1C5-609B-0443-B4AE-9DA1525C83B5}"/>
              </a:ext>
            </a:extLst>
          </p:cNvPr>
          <p:cNvSpPr txBox="1"/>
          <p:nvPr/>
        </p:nvSpPr>
        <p:spPr>
          <a:xfrm>
            <a:off x="8446593" y="5208168"/>
            <a:ext cx="17529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rgbClr val="87A7D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layer 3</a:t>
            </a:r>
            <a:endParaRPr lang="en-US" sz="2800">
              <a:solidFill>
                <a:srgbClr val="87A7D0"/>
              </a:solidFill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51649C9-06E0-1043-B0E4-6C4905B14731}"/>
              </a:ext>
            </a:extLst>
          </p:cNvPr>
          <p:cNvSpPr txBox="1"/>
          <p:nvPr/>
        </p:nvSpPr>
        <p:spPr>
          <a:xfrm>
            <a:off x="3051247" y="2805240"/>
            <a:ext cx="7494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Fira Sans" panose="020B0503050000020004" pitchFamily="34" charset="0"/>
                <a:ea typeface="Fira Sans" panose="020B0503050000020004" pitchFamily="34" charset="0"/>
              </a:rPr>
              <a:t>d</a:t>
            </a:r>
            <a:endParaRPr lang="en-US" sz="28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7A9E304D-0809-F14A-A3CA-43C17E716D4B}"/>
              </a:ext>
            </a:extLst>
          </p:cNvPr>
          <p:cNvSpPr/>
          <p:nvPr/>
        </p:nvSpPr>
        <p:spPr>
          <a:xfrm>
            <a:off x="3183327" y="2798176"/>
            <a:ext cx="502920" cy="5029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CE26F33-2CF9-B44D-BF40-CDFC5D90895D}"/>
              </a:ext>
            </a:extLst>
          </p:cNvPr>
          <p:cNvSpPr txBox="1"/>
          <p:nvPr/>
        </p:nvSpPr>
        <p:spPr>
          <a:xfrm>
            <a:off x="3034170" y="4668734"/>
            <a:ext cx="7494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Fira Sans" panose="020B0503050000020004" pitchFamily="34" charset="0"/>
                <a:ea typeface="Fira Sans" panose="020B0503050000020004" pitchFamily="34" charset="0"/>
              </a:rPr>
              <a:t>e</a:t>
            </a:r>
            <a:endParaRPr lang="en-US" sz="28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50AB92A7-30A3-5645-8EE0-776AB791A814}"/>
              </a:ext>
            </a:extLst>
          </p:cNvPr>
          <p:cNvSpPr/>
          <p:nvPr/>
        </p:nvSpPr>
        <p:spPr>
          <a:xfrm>
            <a:off x="3166250" y="4661670"/>
            <a:ext cx="502920" cy="5029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AA9ED052-C63C-9148-92FF-7DCAA7DCB39E}"/>
              </a:ext>
            </a:extLst>
          </p:cNvPr>
          <p:cNvCxnSpPr>
            <a:cxnSpLocks/>
            <a:endCxn id="51" idx="3"/>
          </p:cNvCxnSpPr>
          <p:nvPr/>
        </p:nvCxnSpPr>
        <p:spPr>
          <a:xfrm>
            <a:off x="1486917" y="3243343"/>
            <a:ext cx="1752984" cy="1847596"/>
          </a:xfrm>
          <a:prstGeom prst="straightConnector1">
            <a:avLst/>
          </a:prstGeom>
          <a:ln w="57150">
            <a:solidFill>
              <a:srgbClr val="E76D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C830AE83-D590-7B4F-B6E5-5705542BEF15}"/>
              </a:ext>
            </a:extLst>
          </p:cNvPr>
          <p:cNvCxnSpPr>
            <a:cxnSpLocks/>
            <a:stCxn id="25" idx="6"/>
            <a:endCxn id="30" idx="2"/>
          </p:cNvCxnSpPr>
          <p:nvPr/>
        </p:nvCxnSpPr>
        <p:spPr>
          <a:xfrm flipV="1">
            <a:off x="1478673" y="1156692"/>
            <a:ext cx="1687577" cy="2045158"/>
          </a:xfrm>
          <a:prstGeom prst="straightConnector1">
            <a:avLst/>
          </a:prstGeom>
          <a:ln w="57150">
            <a:solidFill>
              <a:srgbClr val="E76D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422D4D2D-7593-DC4B-8F80-78FA510F8798}"/>
              </a:ext>
            </a:extLst>
          </p:cNvPr>
          <p:cNvCxnSpPr>
            <a:cxnSpLocks/>
            <a:stCxn id="23" idx="6"/>
          </p:cNvCxnSpPr>
          <p:nvPr/>
        </p:nvCxnSpPr>
        <p:spPr>
          <a:xfrm>
            <a:off x="1478673" y="2477462"/>
            <a:ext cx="1744151" cy="457401"/>
          </a:xfrm>
          <a:prstGeom prst="straightConnector1">
            <a:avLst/>
          </a:prstGeom>
          <a:ln w="57150">
            <a:solidFill>
              <a:srgbClr val="E76D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7144AD34-AF20-924A-BA5A-67DF4D7497ED}"/>
              </a:ext>
            </a:extLst>
          </p:cNvPr>
          <p:cNvCxnSpPr>
            <a:cxnSpLocks/>
            <a:stCxn id="23" idx="6"/>
            <a:endCxn id="51" idx="2"/>
          </p:cNvCxnSpPr>
          <p:nvPr/>
        </p:nvCxnSpPr>
        <p:spPr>
          <a:xfrm>
            <a:off x="1478673" y="2477462"/>
            <a:ext cx="1687577" cy="2435668"/>
          </a:xfrm>
          <a:prstGeom prst="straightConnector1">
            <a:avLst/>
          </a:prstGeom>
          <a:ln w="57150">
            <a:solidFill>
              <a:srgbClr val="E76D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DC268CCC-E6E7-4D4A-80E5-9046ED8AEEA8}"/>
              </a:ext>
            </a:extLst>
          </p:cNvPr>
          <p:cNvSpPr txBox="1"/>
          <p:nvPr/>
        </p:nvSpPr>
        <p:spPr>
          <a:xfrm>
            <a:off x="5914780" y="912296"/>
            <a:ext cx="7494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Fira Sans" panose="020B0503050000020004" pitchFamily="34" charset="0"/>
                <a:ea typeface="Fira Sans" panose="020B0503050000020004" pitchFamily="34" charset="0"/>
              </a:rPr>
              <a:t>f</a:t>
            </a:r>
            <a:endParaRPr lang="en-US" sz="28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5C4335F6-5392-1444-A05B-A5CFE27CAFA4}"/>
              </a:ext>
            </a:extLst>
          </p:cNvPr>
          <p:cNvSpPr/>
          <p:nvPr/>
        </p:nvSpPr>
        <p:spPr>
          <a:xfrm>
            <a:off x="6046860" y="905232"/>
            <a:ext cx="502920" cy="5029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2B64A24A-0DA6-3F46-8802-B29C69B4F9CF}"/>
              </a:ext>
            </a:extLst>
          </p:cNvPr>
          <p:cNvSpPr txBox="1"/>
          <p:nvPr/>
        </p:nvSpPr>
        <p:spPr>
          <a:xfrm>
            <a:off x="5931857" y="2775260"/>
            <a:ext cx="7494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Fira Sans" panose="020B0503050000020004" pitchFamily="34" charset="0"/>
                <a:ea typeface="Fira Sans" panose="020B0503050000020004" pitchFamily="34" charset="0"/>
              </a:rPr>
              <a:t>g</a:t>
            </a:r>
            <a:endParaRPr lang="en-US" sz="28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B7BE8D63-4330-F14A-9E46-A0EBDE68C9EB}"/>
              </a:ext>
            </a:extLst>
          </p:cNvPr>
          <p:cNvSpPr/>
          <p:nvPr/>
        </p:nvSpPr>
        <p:spPr>
          <a:xfrm>
            <a:off x="6063937" y="2813166"/>
            <a:ext cx="502920" cy="5029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506ACEC-0641-F645-B43A-B8ACBA50EA2F}"/>
              </a:ext>
            </a:extLst>
          </p:cNvPr>
          <p:cNvSpPr txBox="1"/>
          <p:nvPr/>
        </p:nvSpPr>
        <p:spPr>
          <a:xfrm>
            <a:off x="5914780" y="4668734"/>
            <a:ext cx="7494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Fira Sans" panose="020B0503050000020004" pitchFamily="34" charset="0"/>
                <a:ea typeface="Fira Sans" panose="020B0503050000020004" pitchFamily="34" charset="0"/>
              </a:rPr>
              <a:t>h</a:t>
            </a:r>
            <a:endParaRPr lang="en-US" sz="28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3EFDEADB-CAD7-1D4F-A3F9-DFF0B327952E}"/>
              </a:ext>
            </a:extLst>
          </p:cNvPr>
          <p:cNvSpPr/>
          <p:nvPr/>
        </p:nvSpPr>
        <p:spPr>
          <a:xfrm>
            <a:off x="6046860" y="4661670"/>
            <a:ext cx="502920" cy="5029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14627F8E-6672-CF41-98A5-943278CC9CDD}"/>
              </a:ext>
            </a:extLst>
          </p:cNvPr>
          <p:cNvCxnSpPr>
            <a:cxnSpLocks/>
            <a:endCxn id="67" idx="2"/>
          </p:cNvCxnSpPr>
          <p:nvPr/>
        </p:nvCxnSpPr>
        <p:spPr>
          <a:xfrm>
            <a:off x="3669170" y="1155803"/>
            <a:ext cx="2377690" cy="889"/>
          </a:xfrm>
          <a:prstGeom prst="straightConnector1">
            <a:avLst/>
          </a:prstGeom>
          <a:ln w="57150">
            <a:solidFill>
              <a:srgbClr val="E76D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AD09CBD9-0028-2842-BF10-54E44CA0CA38}"/>
              </a:ext>
            </a:extLst>
          </p:cNvPr>
          <p:cNvCxnSpPr>
            <a:cxnSpLocks/>
            <a:stCxn id="30" idx="6"/>
            <a:endCxn id="69" idx="2"/>
          </p:cNvCxnSpPr>
          <p:nvPr/>
        </p:nvCxnSpPr>
        <p:spPr>
          <a:xfrm>
            <a:off x="3669170" y="1156692"/>
            <a:ext cx="2394767" cy="1907934"/>
          </a:xfrm>
          <a:prstGeom prst="straightConnector1">
            <a:avLst/>
          </a:prstGeom>
          <a:ln w="57150">
            <a:solidFill>
              <a:srgbClr val="E76D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5699AF46-92BF-524B-B7C5-9FEE3DC289D6}"/>
              </a:ext>
            </a:extLst>
          </p:cNvPr>
          <p:cNvCxnSpPr>
            <a:cxnSpLocks/>
            <a:stCxn id="30" idx="6"/>
            <a:endCxn id="71" idx="1"/>
          </p:cNvCxnSpPr>
          <p:nvPr/>
        </p:nvCxnSpPr>
        <p:spPr>
          <a:xfrm>
            <a:off x="3669170" y="1156692"/>
            <a:ext cx="2451341" cy="3578629"/>
          </a:xfrm>
          <a:prstGeom prst="straightConnector1">
            <a:avLst/>
          </a:prstGeom>
          <a:ln w="57150">
            <a:solidFill>
              <a:srgbClr val="E76D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BB059721-9688-BE4E-8C93-A21777204857}"/>
              </a:ext>
            </a:extLst>
          </p:cNvPr>
          <p:cNvCxnSpPr>
            <a:cxnSpLocks/>
            <a:stCxn id="49" idx="6"/>
          </p:cNvCxnSpPr>
          <p:nvPr/>
        </p:nvCxnSpPr>
        <p:spPr>
          <a:xfrm flipV="1">
            <a:off x="3686247" y="1006312"/>
            <a:ext cx="2377690" cy="2043324"/>
          </a:xfrm>
          <a:prstGeom prst="straightConnector1">
            <a:avLst/>
          </a:prstGeom>
          <a:ln w="57150">
            <a:solidFill>
              <a:srgbClr val="E76D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73A6424E-1DA9-4047-A104-D5E1970031BA}"/>
              </a:ext>
            </a:extLst>
          </p:cNvPr>
          <p:cNvCxnSpPr>
            <a:cxnSpLocks/>
            <a:stCxn id="49" idx="6"/>
            <a:endCxn id="69" idx="2"/>
          </p:cNvCxnSpPr>
          <p:nvPr/>
        </p:nvCxnSpPr>
        <p:spPr>
          <a:xfrm>
            <a:off x="3686247" y="3049636"/>
            <a:ext cx="2377690" cy="14990"/>
          </a:xfrm>
          <a:prstGeom prst="straightConnector1">
            <a:avLst/>
          </a:prstGeom>
          <a:ln w="57150">
            <a:solidFill>
              <a:srgbClr val="E76D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9C82BE1B-FF60-AB4F-9968-4B2416D4BA58}"/>
              </a:ext>
            </a:extLst>
          </p:cNvPr>
          <p:cNvCxnSpPr>
            <a:cxnSpLocks/>
            <a:stCxn id="49" idx="6"/>
            <a:endCxn id="71" idx="2"/>
          </p:cNvCxnSpPr>
          <p:nvPr/>
        </p:nvCxnSpPr>
        <p:spPr>
          <a:xfrm>
            <a:off x="3686247" y="3049636"/>
            <a:ext cx="2360613" cy="1863494"/>
          </a:xfrm>
          <a:prstGeom prst="straightConnector1">
            <a:avLst/>
          </a:prstGeom>
          <a:ln w="57150">
            <a:solidFill>
              <a:srgbClr val="E76D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608BB828-471D-6A4B-AF15-D519A3D9F408}"/>
              </a:ext>
            </a:extLst>
          </p:cNvPr>
          <p:cNvCxnSpPr>
            <a:cxnSpLocks/>
            <a:stCxn id="51" idx="6"/>
            <a:endCxn id="67" idx="3"/>
          </p:cNvCxnSpPr>
          <p:nvPr/>
        </p:nvCxnSpPr>
        <p:spPr>
          <a:xfrm flipV="1">
            <a:off x="3669170" y="1334501"/>
            <a:ext cx="2451341" cy="3578629"/>
          </a:xfrm>
          <a:prstGeom prst="straightConnector1">
            <a:avLst/>
          </a:prstGeom>
          <a:ln w="57150">
            <a:solidFill>
              <a:srgbClr val="E76D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87EA87D3-D046-3B44-9320-57C0FE9B9872}"/>
              </a:ext>
            </a:extLst>
          </p:cNvPr>
          <p:cNvCxnSpPr>
            <a:cxnSpLocks/>
            <a:stCxn id="51" idx="6"/>
          </p:cNvCxnSpPr>
          <p:nvPr/>
        </p:nvCxnSpPr>
        <p:spPr>
          <a:xfrm flipV="1">
            <a:off x="3669170" y="3093307"/>
            <a:ext cx="2424140" cy="1819823"/>
          </a:xfrm>
          <a:prstGeom prst="straightConnector1">
            <a:avLst/>
          </a:prstGeom>
          <a:ln w="57150">
            <a:solidFill>
              <a:srgbClr val="E76D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59E6F824-3B73-294B-B573-B4B1E5DFDA79}"/>
              </a:ext>
            </a:extLst>
          </p:cNvPr>
          <p:cNvCxnSpPr>
            <a:cxnSpLocks/>
            <a:stCxn id="51" idx="6"/>
            <a:endCxn id="71" idx="2"/>
          </p:cNvCxnSpPr>
          <p:nvPr/>
        </p:nvCxnSpPr>
        <p:spPr>
          <a:xfrm>
            <a:off x="3669170" y="4913130"/>
            <a:ext cx="2377690" cy="0"/>
          </a:xfrm>
          <a:prstGeom prst="straightConnector1">
            <a:avLst/>
          </a:prstGeom>
          <a:ln w="57150">
            <a:solidFill>
              <a:srgbClr val="E76D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TextBox 108">
            <a:extLst>
              <a:ext uri="{FF2B5EF4-FFF2-40B4-BE49-F238E27FC236}">
                <a16:creationId xmlns:a16="http://schemas.microsoft.com/office/drawing/2014/main" id="{2B17E7F8-BDE7-2D45-A6F8-AC6A6F7D47AE}"/>
              </a:ext>
            </a:extLst>
          </p:cNvPr>
          <p:cNvSpPr txBox="1"/>
          <p:nvPr/>
        </p:nvSpPr>
        <p:spPr>
          <a:xfrm>
            <a:off x="8841840" y="2812304"/>
            <a:ext cx="7494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Fira Sans" panose="020B0503050000020004" pitchFamily="34" charset="0"/>
                <a:ea typeface="Fira Sans" panose="020B0503050000020004" pitchFamily="34" charset="0"/>
              </a:rPr>
              <a:t>z</a:t>
            </a:r>
            <a:endParaRPr lang="en-US" sz="28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91415596-6B0F-A348-8429-76E42F2771FF}"/>
              </a:ext>
            </a:extLst>
          </p:cNvPr>
          <p:cNvSpPr/>
          <p:nvPr/>
        </p:nvSpPr>
        <p:spPr>
          <a:xfrm>
            <a:off x="8973920" y="2805240"/>
            <a:ext cx="502920" cy="5029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8A6AE2D9-104C-7E47-B7B4-150D52F70A2B}"/>
              </a:ext>
            </a:extLst>
          </p:cNvPr>
          <p:cNvCxnSpPr>
            <a:cxnSpLocks/>
            <a:stCxn id="67" idx="6"/>
            <a:endCxn id="110" idx="2"/>
          </p:cNvCxnSpPr>
          <p:nvPr/>
        </p:nvCxnSpPr>
        <p:spPr>
          <a:xfrm>
            <a:off x="6549780" y="1156692"/>
            <a:ext cx="2424140" cy="1900008"/>
          </a:xfrm>
          <a:prstGeom prst="straightConnector1">
            <a:avLst/>
          </a:prstGeom>
          <a:ln w="57150">
            <a:solidFill>
              <a:srgbClr val="E76D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03B076CB-0B13-5B4F-B89B-0EE989404605}"/>
              </a:ext>
            </a:extLst>
          </p:cNvPr>
          <p:cNvCxnSpPr>
            <a:cxnSpLocks/>
            <a:stCxn id="69" idx="6"/>
            <a:endCxn id="110" idx="2"/>
          </p:cNvCxnSpPr>
          <p:nvPr/>
        </p:nvCxnSpPr>
        <p:spPr>
          <a:xfrm flipV="1">
            <a:off x="6566857" y="3056700"/>
            <a:ext cx="2407063" cy="7926"/>
          </a:xfrm>
          <a:prstGeom prst="straightConnector1">
            <a:avLst/>
          </a:prstGeom>
          <a:ln w="57150">
            <a:solidFill>
              <a:srgbClr val="E76D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BFDC0696-1F3E-FB4C-AFA0-C83172DCBE6E}"/>
              </a:ext>
            </a:extLst>
          </p:cNvPr>
          <p:cNvCxnSpPr>
            <a:cxnSpLocks/>
          </p:cNvCxnSpPr>
          <p:nvPr/>
        </p:nvCxnSpPr>
        <p:spPr>
          <a:xfrm flipV="1">
            <a:off x="6581843" y="3163274"/>
            <a:ext cx="2374410" cy="1749857"/>
          </a:xfrm>
          <a:prstGeom prst="straightConnector1">
            <a:avLst/>
          </a:prstGeom>
          <a:ln w="57150">
            <a:solidFill>
              <a:srgbClr val="E76D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TextBox 123">
            <a:extLst>
              <a:ext uri="{FF2B5EF4-FFF2-40B4-BE49-F238E27FC236}">
                <a16:creationId xmlns:a16="http://schemas.microsoft.com/office/drawing/2014/main" id="{E4AB3A4B-7A98-9E40-BB0A-2F36FB7C1016}"/>
              </a:ext>
            </a:extLst>
          </p:cNvPr>
          <p:cNvSpPr txBox="1"/>
          <p:nvPr/>
        </p:nvSpPr>
        <p:spPr>
          <a:xfrm>
            <a:off x="5438905" y="5178088"/>
            <a:ext cx="17529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rgbClr val="87A7D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layer 2</a:t>
            </a:r>
            <a:endParaRPr lang="en-US" sz="2800">
              <a:solidFill>
                <a:srgbClr val="87A7D0"/>
              </a:solidFill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8E5471A6-1411-1B4F-94B2-99F1D9190764}"/>
              </a:ext>
            </a:extLst>
          </p:cNvPr>
          <p:cNvSpPr txBox="1"/>
          <p:nvPr/>
        </p:nvSpPr>
        <p:spPr>
          <a:xfrm>
            <a:off x="2431217" y="5208168"/>
            <a:ext cx="17529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rgbClr val="87A7D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layer 1</a:t>
            </a:r>
            <a:endParaRPr lang="en-US" sz="2800">
              <a:solidFill>
                <a:srgbClr val="87A7D0"/>
              </a:solidFill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6E47450F-11FD-E14B-9B04-73B810FBB8BC}"/>
              </a:ext>
            </a:extLst>
          </p:cNvPr>
          <p:cNvSpPr txBox="1"/>
          <p:nvPr/>
        </p:nvSpPr>
        <p:spPr>
          <a:xfrm>
            <a:off x="457706" y="5221610"/>
            <a:ext cx="17529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rgbClr val="87A7D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layer 0</a:t>
            </a:r>
            <a:endParaRPr lang="en-US" sz="2800">
              <a:solidFill>
                <a:srgbClr val="87A7D0"/>
              </a:solidFill>
              <a:latin typeface="Courier" pitchFamily="2" charset="0"/>
              <a:ea typeface="Fira Sans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46506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ell phone&#10;&#10;Description automatically generated">
            <a:extLst>
              <a:ext uri="{FF2B5EF4-FFF2-40B4-BE49-F238E27FC236}">
                <a16:creationId xmlns:a16="http://schemas.microsoft.com/office/drawing/2014/main" id="{65EDC2BA-C97D-754B-8630-139C8E51069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5571067" cy="3897545"/>
          </a:xfrm>
          <a:prstGeom prst="rect">
            <a:avLst/>
          </a:prstGeom>
        </p:spPr>
      </p:pic>
      <p:sp>
        <p:nvSpPr>
          <p:cNvPr id="5" name="Right Triangle 4">
            <a:extLst>
              <a:ext uri="{FF2B5EF4-FFF2-40B4-BE49-F238E27FC236}">
                <a16:creationId xmlns:a16="http://schemas.microsoft.com/office/drawing/2014/main" id="{8E8C05D1-085C-D74F-9CA9-9BB5CC0B9258}"/>
              </a:ext>
            </a:extLst>
          </p:cNvPr>
          <p:cNvSpPr/>
          <p:nvPr/>
        </p:nvSpPr>
        <p:spPr>
          <a:xfrm>
            <a:off x="711200" y="220133"/>
            <a:ext cx="1998133" cy="3081867"/>
          </a:xfrm>
          <a:prstGeom prst="rtTriangle">
            <a:avLst/>
          </a:prstGeom>
          <a:solidFill>
            <a:srgbClr val="E76D00">
              <a:alpha val="4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9FB3C17-3183-0E48-98B2-34E8BE12B695}"/>
              </a:ext>
            </a:extLst>
          </p:cNvPr>
          <p:cNvCxnSpPr>
            <a:cxnSpLocks/>
          </p:cNvCxnSpPr>
          <p:nvPr/>
        </p:nvCxnSpPr>
        <p:spPr>
          <a:xfrm flipH="1" flipV="1">
            <a:off x="389467" y="-270932"/>
            <a:ext cx="2844800" cy="4473264"/>
          </a:xfrm>
          <a:prstGeom prst="straightConnector1">
            <a:avLst/>
          </a:prstGeom>
          <a:ln w="635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6A52C502-DA9D-9541-959C-69E8D15010D7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6000" y="0"/>
            <a:ext cx="5571067" cy="3897545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50BD22E-A5DC-1D4B-A994-88B0FE111F6F}"/>
              </a:ext>
            </a:extLst>
          </p:cNvPr>
          <p:cNvCxnSpPr>
            <a:cxnSpLocks/>
          </p:cNvCxnSpPr>
          <p:nvPr/>
        </p:nvCxnSpPr>
        <p:spPr>
          <a:xfrm flipV="1">
            <a:off x="6093941" y="0"/>
            <a:ext cx="3583345" cy="3112870"/>
          </a:xfrm>
          <a:prstGeom prst="straightConnector1">
            <a:avLst/>
          </a:prstGeom>
          <a:ln w="635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52A2275-91AE-5E4C-BD3B-A94D6E72B698}"/>
              </a:ext>
            </a:extLst>
          </p:cNvPr>
          <p:cNvSpPr txBox="1"/>
          <p:nvPr/>
        </p:nvSpPr>
        <p:spPr>
          <a:xfrm>
            <a:off x="5941431" y="3172824"/>
            <a:ext cx="7494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EA27E49-B942-C848-9701-84E4F059B5AA}"/>
              </a:ext>
            </a:extLst>
          </p:cNvPr>
          <p:cNvSpPr txBox="1"/>
          <p:nvPr/>
        </p:nvSpPr>
        <p:spPr>
          <a:xfrm>
            <a:off x="2149610" y="3584985"/>
            <a:ext cx="7494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04269E0-B121-8842-A87B-4F618C1CB444}"/>
              </a:ext>
            </a:extLst>
          </p:cNvPr>
          <p:cNvCxnSpPr>
            <a:cxnSpLocks/>
          </p:cNvCxnSpPr>
          <p:nvPr/>
        </p:nvCxnSpPr>
        <p:spPr>
          <a:xfrm>
            <a:off x="2187494" y="4473264"/>
            <a:ext cx="3791008" cy="2754471"/>
          </a:xfrm>
          <a:prstGeom prst="straightConnector1">
            <a:avLst/>
          </a:prstGeom>
          <a:ln w="635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 descr="A screenshot of a cell phone&#10;&#10;Description automatically generated">
            <a:extLst>
              <a:ext uri="{FF2B5EF4-FFF2-40B4-BE49-F238E27FC236}">
                <a16:creationId xmlns:a16="http://schemas.microsoft.com/office/drawing/2014/main" id="{07A02ED6-500F-7545-A0D1-0E027B86682A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8059" y="4708827"/>
            <a:ext cx="5571067" cy="3897545"/>
          </a:xfrm>
          <a:prstGeom prst="rect">
            <a:avLst/>
          </a:prstGeom>
        </p:spPr>
      </p:pic>
      <p:sp>
        <p:nvSpPr>
          <p:cNvPr id="28" name="Right Triangle 27">
            <a:extLst>
              <a:ext uri="{FF2B5EF4-FFF2-40B4-BE49-F238E27FC236}">
                <a16:creationId xmlns:a16="http://schemas.microsoft.com/office/drawing/2014/main" id="{4313F13D-D0FC-F447-85CC-11B773B65EF1}"/>
              </a:ext>
            </a:extLst>
          </p:cNvPr>
          <p:cNvSpPr/>
          <p:nvPr/>
        </p:nvSpPr>
        <p:spPr>
          <a:xfrm rot="16200000">
            <a:off x="9939868" y="6502399"/>
            <a:ext cx="1151465" cy="1862665"/>
          </a:xfrm>
          <a:prstGeom prst="rtTriangle">
            <a:avLst/>
          </a:prstGeom>
          <a:solidFill>
            <a:srgbClr val="E76D00">
              <a:alpha val="4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DFDFF71-6BB3-F241-BF1E-46E69E10E4E4}"/>
              </a:ext>
            </a:extLst>
          </p:cNvPr>
          <p:cNvCxnSpPr>
            <a:cxnSpLocks/>
          </p:cNvCxnSpPr>
          <p:nvPr/>
        </p:nvCxnSpPr>
        <p:spPr>
          <a:xfrm flipH="1">
            <a:off x="8669868" y="5977467"/>
            <a:ext cx="3979332" cy="2624741"/>
          </a:xfrm>
          <a:prstGeom prst="straightConnector1">
            <a:avLst/>
          </a:prstGeom>
          <a:ln w="635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4EA8E9CC-9D8C-EE4C-B610-D25512280DFB}"/>
              </a:ext>
            </a:extLst>
          </p:cNvPr>
          <p:cNvSpPr txBox="1"/>
          <p:nvPr/>
        </p:nvSpPr>
        <p:spPr>
          <a:xfrm>
            <a:off x="5146175" y="7158082"/>
            <a:ext cx="7494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1268276-6A96-574A-8BE7-901B143E59BE}"/>
              </a:ext>
            </a:extLst>
          </p:cNvPr>
          <p:cNvSpPr txBox="1"/>
          <p:nvPr/>
        </p:nvSpPr>
        <p:spPr>
          <a:xfrm>
            <a:off x="11451047" y="6873444"/>
            <a:ext cx="7494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D5DCF13-E60B-8045-B618-34F0DD491408}"/>
              </a:ext>
            </a:extLst>
          </p:cNvPr>
          <p:cNvSpPr txBox="1"/>
          <p:nvPr/>
        </p:nvSpPr>
        <p:spPr>
          <a:xfrm>
            <a:off x="3219846" y="3584985"/>
            <a:ext cx="7494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7477670-A827-C441-BA35-91DA22A7AB0C}"/>
              </a:ext>
            </a:extLst>
          </p:cNvPr>
          <p:cNvSpPr txBox="1"/>
          <p:nvPr/>
        </p:nvSpPr>
        <p:spPr>
          <a:xfrm>
            <a:off x="5931120" y="1960969"/>
            <a:ext cx="7494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184311F-1A3A-4648-B426-8E075679E4C6}"/>
              </a:ext>
            </a:extLst>
          </p:cNvPr>
          <p:cNvSpPr txBox="1"/>
          <p:nvPr/>
        </p:nvSpPr>
        <p:spPr>
          <a:xfrm>
            <a:off x="5144636" y="6026232"/>
            <a:ext cx="7864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F09BC3D-9BBC-EC40-9E91-38342BF70C9A}"/>
              </a:ext>
            </a:extLst>
          </p:cNvPr>
          <p:cNvSpPr txBox="1"/>
          <p:nvPr/>
        </p:nvSpPr>
        <p:spPr>
          <a:xfrm>
            <a:off x="11409749" y="5738997"/>
            <a:ext cx="7494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</a:p>
        </p:txBody>
      </p:sp>
      <p:pic>
        <p:nvPicPr>
          <p:cNvPr id="56" name="Picture 55" descr="A screenshot of a cell phone&#10;&#10;Description automatically generated">
            <a:extLst>
              <a:ext uri="{FF2B5EF4-FFF2-40B4-BE49-F238E27FC236}">
                <a16:creationId xmlns:a16="http://schemas.microsoft.com/office/drawing/2014/main" id="{BA6286D1-64A2-DF40-B51B-DB6125CF3E29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115439" y="4704663"/>
            <a:ext cx="5571067" cy="3897545"/>
          </a:xfrm>
          <a:prstGeom prst="rect">
            <a:avLst/>
          </a:prstGeom>
        </p:spPr>
      </p:pic>
      <p:sp>
        <p:nvSpPr>
          <p:cNvPr id="57" name="Freeform 56">
            <a:extLst>
              <a:ext uri="{FF2B5EF4-FFF2-40B4-BE49-F238E27FC236}">
                <a16:creationId xmlns:a16="http://schemas.microsoft.com/office/drawing/2014/main" id="{E83FEE12-255D-1143-AA43-F4FBCBB120C6}"/>
              </a:ext>
            </a:extLst>
          </p:cNvPr>
          <p:cNvSpPr/>
          <p:nvPr/>
        </p:nvSpPr>
        <p:spPr>
          <a:xfrm>
            <a:off x="593558" y="4892842"/>
            <a:ext cx="4668253" cy="3144253"/>
          </a:xfrm>
          <a:custGeom>
            <a:avLst/>
            <a:gdLst>
              <a:gd name="connsiteX0" fmla="*/ 0 w 4668253"/>
              <a:gd name="connsiteY0" fmla="*/ 0 h 3144253"/>
              <a:gd name="connsiteX1" fmla="*/ 2165684 w 4668253"/>
              <a:gd name="connsiteY1" fmla="*/ 16042 h 3144253"/>
              <a:gd name="connsiteX2" fmla="*/ 4668253 w 4668253"/>
              <a:gd name="connsiteY2" fmla="*/ 1844842 h 3144253"/>
              <a:gd name="connsiteX3" fmla="*/ 4636168 w 4668253"/>
              <a:gd name="connsiteY3" fmla="*/ 3144253 h 3144253"/>
              <a:gd name="connsiteX4" fmla="*/ 0 w 4668253"/>
              <a:gd name="connsiteY4" fmla="*/ 3128211 h 3144253"/>
              <a:gd name="connsiteX5" fmla="*/ 0 w 4668253"/>
              <a:gd name="connsiteY5" fmla="*/ 0 h 3144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68253" h="3144253">
                <a:moveTo>
                  <a:pt x="0" y="0"/>
                </a:moveTo>
                <a:lnTo>
                  <a:pt x="2165684" y="16042"/>
                </a:lnTo>
                <a:lnTo>
                  <a:pt x="4668253" y="1844842"/>
                </a:lnTo>
                <a:lnTo>
                  <a:pt x="4636168" y="3144253"/>
                </a:lnTo>
                <a:lnTo>
                  <a:pt x="0" y="3128211"/>
                </a:lnTo>
                <a:lnTo>
                  <a:pt x="0" y="0"/>
                </a:lnTo>
                <a:close/>
              </a:path>
            </a:pathLst>
          </a:custGeom>
          <a:solidFill>
            <a:srgbClr val="E76D00">
              <a:alpha val="4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Freeform 57">
            <a:extLst>
              <a:ext uri="{FF2B5EF4-FFF2-40B4-BE49-F238E27FC236}">
                <a16:creationId xmlns:a16="http://schemas.microsoft.com/office/drawing/2014/main" id="{3AD80ED1-ABFE-C741-982C-D78B2B749B34}"/>
              </a:ext>
            </a:extLst>
          </p:cNvPr>
          <p:cNvSpPr/>
          <p:nvPr/>
        </p:nvSpPr>
        <p:spPr>
          <a:xfrm>
            <a:off x="6769768" y="208547"/>
            <a:ext cx="4684295" cy="3112169"/>
          </a:xfrm>
          <a:custGeom>
            <a:avLst/>
            <a:gdLst>
              <a:gd name="connsiteX0" fmla="*/ 32085 w 4684295"/>
              <a:gd name="connsiteY0" fmla="*/ 2294021 h 3112169"/>
              <a:gd name="connsiteX1" fmla="*/ 0 w 4684295"/>
              <a:gd name="connsiteY1" fmla="*/ 3112169 h 3112169"/>
              <a:gd name="connsiteX2" fmla="*/ 4684295 w 4684295"/>
              <a:gd name="connsiteY2" fmla="*/ 3112169 h 3112169"/>
              <a:gd name="connsiteX3" fmla="*/ 4684295 w 4684295"/>
              <a:gd name="connsiteY3" fmla="*/ 0 h 3112169"/>
              <a:gd name="connsiteX4" fmla="*/ 2695074 w 4684295"/>
              <a:gd name="connsiteY4" fmla="*/ 0 h 3112169"/>
              <a:gd name="connsiteX5" fmla="*/ 32085 w 4684295"/>
              <a:gd name="connsiteY5" fmla="*/ 2294021 h 3112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84295" h="3112169">
                <a:moveTo>
                  <a:pt x="32085" y="2294021"/>
                </a:moveTo>
                <a:lnTo>
                  <a:pt x="0" y="3112169"/>
                </a:lnTo>
                <a:lnTo>
                  <a:pt x="4684295" y="3112169"/>
                </a:lnTo>
                <a:lnTo>
                  <a:pt x="4684295" y="0"/>
                </a:lnTo>
                <a:lnTo>
                  <a:pt x="2695074" y="0"/>
                </a:lnTo>
                <a:lnTo>
                  <a:pt x="32085" y="2294021"/>
                </a:lnTo>
                <a:close/>
              </a:path>
            </a:pathLst>
          </a:custGeom>
          <a:solidFill>
            <a:srgbClr val="E76D00">
              <a:alpha val="4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2804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C9C6CB4A-CE17-A249-9F84-B9BB5E462D32}"/>
              </a:ext>
            </a:extLst>
          </p:cNvPr>
          <p:cNvSpPr txBox="1"/>
          <p:nvPr/>
        </p:nvSpPr>
        <p:spPr>
          <a:xfrm>
            <a:off x="852506" y="2192869"/>
            <a:ext cx="7494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Fira Sans" panose="020B0503050000020004" pitchFamily="34" charset="0"/>
                <a:ea typeface="Fira Sans" panose="020B0503050000020004" pitchFamily="34" charset="0"/>
              </a:rPr>
              <a:t>a</a:t>
            </a:r>
            <a:endParaRPr lang="en-US" sz="2800">
              <a:latin typeface="Courier" pitchFamily="2" charset="0"/>
              <a:ea typeface="Fira Sans" panose="020B0503050000020004" pitchFamily="34" charset="0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0B1594F-FA20-BF40-BB71-3814E7B1A831}"/>
              </a:ext>
            </a:extLst>
          </p:cNvPr>
          <p:cNvCxnSpPr>
            <a:cxnSpLocks/>
          </p:cNvCxnSpPr>
          <p:nvPr/>
        </p:nvCxnSpPr>
        <p:spPr>
          <a:xfrm flipV="1">
            <a:off x="1478673" y="1013897"/>
            <a:ext cx="1687577" cy="1500673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5CA5CD0-6E65-B84E-8D68-BF5633107E2D}"/>
              </a:ext>
            </a:extLst>
          </p:cNvPr>
          <p:cNvCxnSpPr>
            <a:cxnSpLocks/>
            <a:stCxn id="25" idx="6"/>
            <a:endCxn id="49" idx="2"/>
          </p:cNvCxnSpPr>
          <p:nvPr/>
        </p:nvCxnSpPr>
        <p:spPr>
          <a:xfrm flipV="1">
            <a:off x="1478673" y="3049636"/>
            <a:ext cx="1704654" cy="152214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854C94B1-C95D-E746-85AF-F7EB07FC2828}"/>
              </a:ext>
            </a:extLst>
          </p:cNvPr>
          <p:cNvSpPr/>
          <p:nvPr/>
        </p:nvSpPr>
        <p:spPr>
          <a:xfrm>
            <a:off x="975753" y="2226002"/>
            <a:ext cx="502920" cy="5029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69E5A49-DD4A-6D41-BAE1-36D7B2D98D81}"/>
              </a:ext>
            </a:extLst>
          </p:cNvPr>
          <p:cNvSpPr txBox="1"/>
          <p:nvPr/>
        </p:nvSpPr>
        <p:spPr>
          <a:xfrm>
            <a:off x="867496" y="2962227"/>
            <a:ext cx="7494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Fira Sans" panose="020B0503050000020004" pitchFamily="34" charset="0"/>
                <a:ea typeface="Fira Sans" panose="020B0503050000020004" pitchFamily="34" charset="0"/>
              </a:rPr>
              <a:t>b</a:t>
            </a:r>
            <a:endParaRPr lang="en-US" sz="28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2EE0126-280B-F44D-8923-3C786EF0CE23}"/>
              </a:ext>
            </a:extLst>
          </p:cNvPr>
          <p:cNvSpPr/>
          <p:nvPr/>
        </p:nvSpPr>
        <p:spPr>
          <a:xfrm>
            <a:off x="975753" y="2950390"/>
            <a:ext cx="502920" cy="5029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F19AD59-E551-7F48-A005-6D7B2DD60649}"/>
              </a:ext>
            </a:extLst>
          </p:cNvPr>
          <p:cNvSpPr txBox="1"/>
          <p:nvPr/>
        </p:nvSpPr>
        <p:spPr>
          <a:xfrm>
            <a:off x="3034170" y="912296"/>
            <a:ext cx="7494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c</a:t>
            </a:r>
            <a:endParaRPr lang="en-US" sz="2800" b="1">
              <a:solidFill>
                <a:srgbClr val="E76D00"/>
              </a:solidFill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835EE903-9468-134F-9E36-6C9B2406E926}"/>
              </a:ext>
            </a:extLst>
          </p:cNvPr>
          <p:cNvSpPr/>
          <p:nvPr/>
        </p:nvSpPr>
        <p:spPr>
          <a:xfrm>
            <a:off x="3166250" y="905232"/>
            <a:ext cx="502920" cy="5029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D18F1C5-609B-0443-B4AE-9DA1525C83B5}"/>
              </a:ext>
            </a:extLst>
          </p:cNvPr>
          <p:cNvSpPr txBox="1"/>
          <p:nvPr/>
        </p:nvSpPr>
        <p:spPr>
          <a:xfrm>
            <a:off x="8446593" y="5208168"/>
            <a:ext cx="17529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rgbClr val="87A7D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layer 3</a:t>
            </a:r>
            <a:endParaRPr lang="en-US" sz="2800">
              <a:solidFill>
                <a:srgbClr val="87A7D0"/>
              </a:solidFill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51649C9-06E0-1043-B0E4-6C4905B14731}"/>
              </a:ext>
            </a:extLst>
          </p:cNvPr>
          <p:cNvSpPr txBox="1"/>
          <p:nvPr/>
        </p:nvSpPr>
        <p:spPr>
          <a:xfrm>
            <a:off x="3051247" y="2805240"/>
            <a:ext cx="7494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d</a:t>
            </a:r>
            <a:endParaRPr lang="en-US" sz="2800" b="1">
              <a:solidFill>
                <a:srgbClr val="E76D00"/>
              </a:solidFill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7A9E304D-0809-F14A-A3CA-43C17E716D4B}"/>
              </a:ext>
            </a:extLst>
          </p:cNvPr>
          <p:cNvSpPr/>
          <p:nvPr/>
        </p:nvSpPr>
        <p:spPr>
          <a:xfrm>
            <a:off x="3183327" y="2798176"/>
            <a:ext cx="502920" cy="5029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CE26F33-2CF9-B44D-BF40-CDFC5D90895D}"/>
              </a:ext>
            </a:extLst>
          </p:cNvPr>
          <p:cNvSpPr txBox="1"/>
          <p:nvPr/>
        </p:nvSpPr>
        <p:spPr>
          <a:xfrm>
            <a:off x="3034170" y="4668734"/>
            <a:ext cx="7494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e</a:t>
            </a:r>
            <a:endParaRPr lang="en-US" sz="2800" b="1">
              <a:solidFill>
                <a:srgbClr val="E76D00"/>
              </a:solidFill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50AB92A7-30A3-5645-8EE0-776AB791A814}"/>
              </a:ext>
            </a:extLst>
          </p:cNvPr>
          <p:cNvSpPr/>
          <p:nvPr/>
        </p:nvSpPr>
        <p:spPr>
          <a:xfrm>
            <a:off x="3166250" y="4661670"/>
            <a:ext cx="502920" cy="5029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AA9ED052-C63C-9148-92FF-7DCAA7DCB39E}"/>
              </a:ext>
            </a:extLst>
          </p:cNvPr>
          <p:cNvCxnSpPr>
            <a:cxnSpLocks/>
            <a:endCxn id="51" idx="3"/>
          </p:cNvCxnSpPr>
          <p:nvPr/>
        </p:nvCxnSpPr>
        <p:spPr>
          <a:xfrm>
            <a:off x="1486917" y="3243343"/>
            <a:ext cx="1752984" cy="1847596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C830AE83-D590-7B4F-B6E5-5705542BEF15}"/>
              </a:ext>
            </a:extLst>
          </p:cNvPr>
          <p:cNvCxnSpPr>
            <a:cxnSpLocks/>
            <a:stCxn id="25" idx="6"/>
            <a:endCxn id="30" idx="2"/>
          </p:cNvCxnSpPr>
          <p:nvPr/>
        </p:nvCxnSpPr>
        <p:spPr>
          <a:xfrm flipV="1">
            <a:off x="1478673" y="1156692"/>
            <a:ext cx="1687577" cy="2045158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422D4D2D-7593-DC4B-8F80-78FA510F8798}"/>
              </a:ext>
            </a:extLst>
          </p:cNvPr>
          <p:cNvCxnSpPr>
            <a:cxnSpLocks/>
            <a:stCxn id="23" idx="6"/>
          </p:cNvCxnSpPr>
          <p:nvPr/>
        </p:nvCxnSpPr>
        <p:spPr>
          <a:xfrm>
            <a:off x="1478673" y="2477462"/>
            <a:ext cx="1744151" cy="457401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7144AD34-AF20-924A-BA5A-67DF4D7497ED}"/>
              </a:ext>
            </a:extLst>
          </p:cNvPr>
          <p:cNvCxnSpPr>
            <a:cxnSpLocks/>
            <a:stCxn id="23" idx="6"/>
            <a:endCxn id="51" idx="2"/>
          </p:cNvCxnSpPr>
          <p:nvPr/>
        </p:nvCxnSpPr>
        <p:spPr>
          <a:xfrm>
            <a:off x="1478673" y="2477462"/>
            <a:ext cx="1687577" cy="2435668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DC268CCC-E6E7-4D4A-80E5-9046ED8AEEA8}"/>
              </a:ext>
            </a:extLst>
          </p:cNvPr>
          <p:cNvSpPr txBox="1"/>
          <p:nvPr/>
        </p:nvSpPr>
        <p:spPr>
          <a:xfrm>
            <a:off x="5914780" y="912296"/>
            <a:ext cx="7494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Fira Sans" panose="020B0503050000020004" pitchFamily="34" charset="0"/>
                <a:ea typeface="Fira Sans" panose="020B0503050000020004" pitchFamily="34" charset="0"/>
              </a:rPr>
              <a:t>f</a:t>
            </a:r>
            <a:endParaRPr lang="en-US" sz="28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5C4335F6-5392-1444-A05B-A5CFE27CAFA4}"/>
              </a:ext>
            </a:extLst>
          </p:cNvPr>
          <p:cNvSpPr/>
          <p:nvPr/>
        </p:nvSpPr>
        <p:spPr>
          <a:xfrm>
            <a:off x="6046860" y="905232"/>
            <a:ext cx="502920" cy="5029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2B64A24A-0DA6-3F46-8802-B29C69B4F9CF}"/>
              </a:ext>
            </a:extLst>
          </p:cNvPr>
          <p:cNvSpPr txBox="1"/>
          <p:nvPr/>
        </p:nvSpPr>
        <p:spPr>
          <a:xfrm>
            <a:off x="5931857" y="2775260"/>
            <a:ext cx="7494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Fira Sans" panose="020B0503050000020004" pitchFamily="34" charset="0"/>
                <a:ea typeface="Fira Sans" panose="020B0503050000020004" pitchFamily="34" charset="0"/>
              </a:rPr>
              <a:t>g</a:t>
            </a:r>
            <a:endParaRPr lang="en-US" sz="28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B7BE8D63-4330-F14A-9E46-A0EBDE68C9EB}"/>
              </a:ext>
            </a:extLst>
          </p:cNvPr>
          <p:cNvSpPr/>
          <p:nvPr/>
        </p:nvSpPr>
        <p:spPr>
          <a:xfrm>
            <a:off x="6063937" y="2813166"/>
            <a:ext cx="502920" cy="5029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506ACEC-0641-F645-B43A-B8ACBA50EA2F}"/>
              </a:ext>
            </a:extLst>
          </p:cNvPr>
          <p:cNvSpPr txBox="1"/>
          <p:nvPr/>
        </p:nvSpPr>
        <p:spPr>
          <a:xfrm>
            <a:off x="5914780" y="4668734"/>
            <a:ext cx="7494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Fira Sans" panose="020B0503050000020004" pitchFamily="34" charset="0"/>
                <a:ea typeface="Fira Sans" panose="020B0503050000020004" pitchFamily="34" charset="0"/>
              </a:rPr>
              <a:t>h</a:t>
            </a:r>
            <a:endParaRPr lang="en-US" sz="28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3EFDEADB-CAD7-1D4F-A3F9-DFF0B327952E}"/>
              </a:ext>
            </a:extLst>
          </p:cNvPr>
          <p:cNvSpPr/>
          <p:nvPr/>
        </p:nvSpPr>
        <p:spPr>
          <a:xfrm>
            <a:off x="6046860" y="4661670"/>
            <a:ext cx="502920" cy="5029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14627F8E-6672-CF41-98A5-943278CC9CDD}"/>
              </a:ext>
            </a:extLst>
          </p:cNvPr>
          <p:cNvCxnSpPr>
            <a:cxnSpLocks/>
            <a:endCxn id="67" idx="2"/>
          </p:cNvCxnSpPr>
          <p:nvPr/>
        </p:nvCxnSpPr>
        <p:spPr>
          <a:xfrm>
            <a:off x="3669170" y="1155803"/>
            <a:ext cx="2377690" cy="889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AD09CBD9-0028-2842-BF10-54E44CA0CA38}"/>
              </a:ext>
            </a:extLst>
          </p:cNvPr>
          <p:cNvCxnSpPr>
            <a:cxnSpLocks/>
            <a:stCxn id="30" idx="6"/>
            <a:endCxn id="69" idx="2"/>
          </p:cNvCxnSpPr>
          <p:nvPr/>
        </p:nvCxnSpPr>
        <p:spPr>
          <a:xfrm>
            <a:off x="3669170" y="1156692"/>
            <a:ext cx="2394767" cy="1907934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5699AF46-92BF-524B-B7C5-9FEE3DC289D6}"/>
              </a:ext>
            </a:extLst>
          </p:cNvPr>
          <p:cNvCxnSpPr>
            <a:cxnSpLocks/>
            <a:stCxn id="30" idx="6"/>
            <a:endCxn id="71" idx="1"/>
          </p:cNvCxnSpPr>
          <p:nvPr/>
        </p:nvCxnSpPr>
        <p:spPr>
          <a:xfrm>
            <a:off x="3669170" y="1156692"/>
            <a:ext cx="2451341" cy="3578629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BB059721-9688-BE4E-8C93-A21777204857}"/>
              </a:ext>
            </a:extLst>
          </p:cNvPr>
          <p:cNvCxnSpPr>
            <a:cxnSpLocks/>
            <a:stCxn id="49" idx="6"/>
          </p:cNvCxnSpPr>
          <p:nvPr/>
        </p:nvCxnSpPr>
        <p:spPr>
          <a:xfrm flipV="1">
            <a:off x="3686247" y="1006312"/>
            <a:ext cx="2377690" cy="2043324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73A6424E-1DA9-4047-A104-D5E1970031BA}"/>
              </a:ext>
            </a:extLst>
          </p:cNvPr>
          <p:cNvCxnSpPr>
            <a:cxnSpLocks/>
            <a:stCxn id="49" idx="6"/>
            <a:endCxn id="69" idx="2"/>
          </p:cNvCxnSpPr>
          <p:nvPr/>
        </p:nvCxnSpPr>
        <p:spPr>
          <a:xfrm>
            <a:off x="3686247" y="3049636"/>
            <a:ext cx="2377690" cy="14990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9C82BE1B-FF60-AB4F-9968-4B2416D4BA58}"/>
              </a:ext>
            </a:extLst>
          </p:cNvPr>
          <p:cNvCxnSpPr>
            <a:cxnSpLocks/>
            <a:stCxn id="49" idx="6"/>
            <a:endCxn id="71" idx="2"/>
          </p:cNvCxnSpPr>
          <p:nvPr/>
        </p:nvCxnSpPr>
        <p:spPr>
          <a:xfrm>
            <a:off x="3686247" y="3049636"/>
            <a:ext cx="2360613" cy="1863494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608BB828-471D-6A4B-AF15-D519A3D9F408}"/>
              </a:ext>
            </a:extLst>
          </p:cNvPr>
          <p:cNvCxnSpPr>
            <a:cxnSpLocks/>
            <a:stCxn id="51" idx="6"/>
            <a:endCxn id="67" idx="3"/>
          </p:cNvCxnSpPr>
          <p:nvPr/>
        </p:nvCxnSpPr>
        <p:spPr>
          <a:xfrm flipV="1">
            <a:off x="3669170" y="1334501"/>
            <a:ext cx="2451341" cy="3578629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87EA87D3-D046-3B44-9320-57C0FE9B9872}"/>
              </a:ext>
            </a:extLst>
          </p:cNvPr>
          <p:cNvCxnSpPr>
            <a:cxnSpLocks/>
            <a:stCxn id="51" idx="6"/>
          </p:cNvCxnSpPr>
          <p:nvPr/>
        </p:nvCxnSpPr>
        <p:spPr>
          <a:xfrm flipV="1">
            <a:off x="3669170" y="3093307"/>
            <a:ext cx="2424140" cy="1819823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59E6F824-3B73-294B-B573-B4B1E5DFDA79}"/>
              </a:ext>
            </a:extLst>
          </p:cNvPr>
          <p:cNvCxnSpPr>
            <a:cxnSpLocks/>
            <a:stCxn id="51" idx="6"/>
            <a:endCxn id="71" idx="2"/>
          </p:cNvCxnSpPr>
          <p:nvPr/>
        </p:nvCxnSpPr>
        <p:spPr>
          <a:xfrm>
            <a:off x="3669170" y="4913130"/>
            <a:ext cx="2377690" cy="0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TextBox 108">
            <a:extLst>
              <a:ext uri="{FF2B5EF4-FFF2-40B4-BE49-F238E27FC236}">
                <a16:creationId xmlns:a16="http://schemas.microsoft.com/office/drawing/2014/main" id="{2B17E7F8-BDE7-2D45-A6F8-AC6A6F7D47AE}"/>
              </a:ext>
            </a:extLst>
          </p:cNvPr>
          <p:cNvSpPr txBox="1"/>
          <p:nvPr/>
        </p:nvSpPr>
        <p:spPr>
          <a:xfrm>
            <a:off x="8841840" y="2812304"/>
            <a:ext cx="7494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Fira Sans" panose="020B0503050000020004" pitchFamily="34" charset="0"/>
                <a:ea typeface="Fira Sans" panose="020B0503050000020004" pitchFamily="34" charset="0"/>
              </a:rPr>
              <a:t>z</a:t>
            </a:r>
            <a:endParaRPr lang="en-US" sz="28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91415596-6B0F-A348-8429-76E42F2771FF}"/>
              </a:ext>
            </a:extLst>
          </p:cNvPr>
          <p:cNvSpPr/>
          <p:nvPr/>
        </p:nvSpPr>
        <p:spPr>
          <a:xfrm>
            <a:off x="8973920" y="2805240"/>
            <a:ext cx="502920" cy="5029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8A6AE2D9-104C-7E47-B7B4-150D52F70A2B}"/>
              </a:ext>
            </a:extLst>
          </p:cNvPr>
          <p:cNvCxnSpPr>
            <a:cxnSpLocks/>
            <a:stCxn id="67" idx="6"/>
            <a:endCxn id="110" idx="2"/>
          </p:cNvCxnSpPr>
          <p:nvPr/>
        </p:nvCxnSpPr>
        <p:spPr>
          <a:xfrm>
            <a:off x="6549780" y="1156692"/>
            <a:ext cx="2424140" cy="1900008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03B076CB-0B13-5B4F-B89B-0EE989404605}"/>
              </a:ext>
            </a:extLst>
          </p:cNvPr>
          <p:cNvCxnSpPr>
            <a:cxnSpLocks/>
            <a:stCxn id="69" idx="6"/>
            <a:endCxn id="110" idx="2"/>
          </p:cNvCxnSpPr>
          <p:nvPr/>
        </p:nvCxnSpPr>
        <p:spPr>
          <a:xfrm flipV="1">
            <a:off x="6566857" y="3056700"/>
            <a:ext cx="2407063" cy="7926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BFDC0696-1F3E-FB4C-AFA0-C83172DCBE6E}"/>
              </a:ext>
            </a:extLst>
          </p:cNvPr>
          <p:cNvCxnSpPr>
            <a:cxnSpLocks/>
          </p:cNvCxnSpPr>
          <p:nvPr/>
        </p:nvCxnSpPr>
        <p:spPr>
          <a:xfrm flipV="1">
            <a:off x="6581843" y="3163274"/>
            <a:ext cx="2374410" cy="1749857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TextBox 123">
            <a:extLst>
              <a:ext uri="{FF2B5EF4-FFF2-40B4-BE49-F238E27FC236}">
                <a16:creationId xmlns:a16="http://schemas.microsoft.com/office/drawing/2014/main" id="{E4AB3A4B-7A98-9E40-BB0A-2F36FB7C1016}"/>
              </a:ext>
            </a:extLst>
          </p:cNvPr>
          <p:cNvSpPr txBox="1"/>
          <p:nvPr/>
        </p:nvSpPr>
        <p:spPr>
          <a:xfrm>
            <a:off x="5438905" y="5178088"/>
            <a:ext cx="17529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rgbClr val="87A7D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layer 2</a:t>
            </a:r>
            <a:endParaRPr lang="en-US" sz="2800">
              <a:solidFill>
                <a:srgbClr val="87A7D0"/>
              </a:solidFill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8E5471A6-1411-1B4F-94B2-99F1D9190764}"/>
              </a:ext>
            </a:extLst>
          </p:cNvPr>
          <p:cNvSpPr txBox="1"/>
          <p:nvPr/>
        </p:nvSpPr>
        <p:spPr>
          <a:xfrm>
            <a:off x="2431217" y="5208168"/>
            <a:ext cx="17529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rgbClr val="87A7D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layer 1</a:t>
            </a:r>
            <a:endParaRPr lang="en-US" sz="2800">
              <a:solidFill>
                <a:srgbClr val="87A7D0"/>
              </a:solidFill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6E47450F-11FD-E14B-9B04-73B810FBB8BC}"/>
              </a:ext>
            </a:extLst>
          </p:cNvPr>
          <p:cNvSpPr txBox="1"/>
          <p:nvPr/>
        </p:nvSpPr>
        <p:spPr>
          <a:xfrm>
            <a:off x="457706" y="5221610"/>
            <a:ext cx="17529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rgbClr val="87A7D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layer 0</a:t>
            </a:r>
            <a:endParaRPr lang="en-US" sz="2800">
              <a:solidFill>
                <a:srgbClr val="87A7D0"/>
              </a:solidFill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9C0A04C4-9051-5342-B30C-D59A12819BF6}"/>
              </a:ext>
            </a:extLst>
          </p:cNvPr>
          <p:cNvSpPr/>
          <p:nvPr/>
        </p:nvSpPr>
        <p:spPr>
          <a:xfrm>
            <a:off x="3183042" y="909679"/>
            <a:ext cx="502920" cy="5029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1D90AD52-2EAC-8A4C-9EE1-3B498BA366A0}"/>
              </a:ext>
            </a:extLst>
          </p:cNvPr>
          <p:cNvSpPr/>
          <p:nvPr/>
        </p:nvSpPr>
        <p:spPr>
          <a:xfrm>
            <a:off x="3166536" y="892792"/>
            <a:ext cx="502920" cy="502920"/>
          </a:xfrm>
          <a:prstGeom prst="ellipse">
            <a:avLst/>
          </a:prstGeom>
          <a:noFill/>
          <a:ln w="38100">
            <a:solidFill>
              <a:srgbClr val="E76D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6A4B7BD8-2B1A-3E40-8FD9-FEC4F8AFC2D5}"/>
              </a:ext>
            </a:extLst>
          </p:cNvPr>
          <p:cNvSpPr/>
          <p:nvPr/>
        </p:nvSpPr>
        <p:spPr>
          <a:xfrm>
            <a:off x="3183420" y="2812447"/>
            <a:ext cx="502920" cy="5029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092BCDC0-7A2C-BB43-B485-FC88BE61A954}"/>
              </a:ext>
            </a:extLst>
          </p:cNvPr>
          <p:cNvSpPr/>
          <p:nvPr/>
        </p:nvSpPr>
        <p:spPr>
          <a:xfrm>
            <a:off x="3166914" y="2795560"/>
            <a:ext cx="502920" cy="502920"/>
          </a:xfrm>
          <a:prstGeom prst="ellipse">
            <a:avLst/>
          </a:prstGeom>
          <a:noFill/>
          <a:ln w="38100">
            <a:solidFill>
              <a:srgbClr val="E76D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AFAB5718-A69D-2949-A5F6-27564DF3322E}"/>
              </a:ext>
            </a:extLst>
          </p:cNvPr>
          <p:cNvSpPr/>
          <p:nvPr/>
        </p:nvSpPr>
        <p:spPr>
          <a:xfrm>
            <a:off x="3183042" y="4656454"/>
            <a:ext cx="502920" cy="5029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8BF5A406-57D0-AF41-9706-F137C33D2ACE}"/>
              </a:ext>
            </a:extLst>
          </p:cNvPr>
          <p:cNvSpPr/>
          <p:nvPr/>
        </p:nvSpPr>
        <p:spPr>
          <a:xfrm>
            <a:off x="3166536" y="4639567"/>
            <a:ext cx="502920" cy="502920"/>
          </a:xfrm>
          <a:prstGeom prst="ellipse">
            <a:avLst/>
          </a:prstGeom>
          <a:noFill/>
          <a:ln w="38100">
            <a:solidFill>
              <a:srgbClr val="E76D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645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C9C6CB4A-CE17-A249-9F84-B9BB5E462D32}"/>
              </a:ext>
            </a:extLst>
          </p:cNvPr>
          <p:cNvSpPr txBox="1"/>
          <p:nvPr/>
        </p:nvSpPr>
        <p:spPr>
          <a:xfrm>
            <a:off x="852506" y="2192869"/>
            <a:ext cx="7494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a</a:t>
            </a:r>
            <a:endParaRPr lang="en-US" sz="2800" b="1">
              <a:solidFill>
                <a:srgbClr val="E76D00"/>
              </a:solidFill>
              <a:latin typeface="Courier" pitchFamily="2" charset="0"/>
              <a:ea typeface="Fira Sans" panose="020B0503050000020004" pitchFamily="34" charset="0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0B1594F-FA20-BF40-BB71-3814E7B1A831}"/>
              </a:ext>
            </a:extLst>
          </p:cNvPr>
          <p:cNvCxnSpPr>
            <a:cxnSpLocks/>
          </p:cNvCxnSpPr>
          <p:nvPr/>
        </p:nvCxnSpPr>
        <p:spPr>
          <a:xfrm flipV="1">
            <a:off x="1478673" y="1013897"/>
            <a:ext cx="1687577" cy="1500673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5CA5CD0-6E65-B84E-8D68-BF5633107E2D}"/>
              </a:ext>
            </a:extLst>
          </p:cNvPr>
          <p:cNvCxnSpPr>
            <a:cxnSpLocks/>
            <a:stCxn id="25" idx="6"/>
            <a:endCxn id="49" idx="2"/>
          </p:cNvCxnSpPr>
          <p:nvPr/>
        </p:nvCxnSpPr>
        <p:spPr>
          <a:xfrm flipV="1">
            <a:off x="1478673" y="3049636"/>
            <a:ext cx="1704654" cy="152214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854C94B1-C95D-E746-85AF-F7EB07FC2828}"/>
              </a:ext>
            </a:extLst>
          </p:cNvPr>
          <p:cNvSpPr/>
          <p:nvPr/>
        </p:nvSpPr>
        <p:spPr>
          <a:xfrm>
            <a:off x="975753" y="2226002"/>
            <a:ext cx="502920" cy="5029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69E5A49-DD4A-6D41-BAE1-36D7B2D98D81}"/>
              </a:ext>
            </a:extLst>
          </p:cNvPr>
          <p:cNvSpPr txBox="1"/>
          <p:nvPr/>
        </p:nvSpPr>
        <p:spPr>
          <a:xfrm>
            <a:off x="867496" y="2962227"/>
            <a:ext cx="7494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b</a:t>
            </a:r>
            <a:endParaRPr lang="en-US" sz="2800" b="1">
              <a:solidFill>
                <a:srgbClr val="E76D00"/>
              </a:solidFill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2EE0126-280B-F44D-8923-3C786EF0CE23}"/>
              </a:ext>
            </a:extLst>
          </p:cNvPr>
          <p:cNvSpPr/>
          <p:nvPr/>
        </p:nvSpPr>
        <p:spPr>
          <a:xfrm>
            <a:off x="975753" y="2950390"/>
            <a:ext cx="502920" cy="5029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F19AD59-E551-7F48-A005-6D7B2DD60649}"/>
              </a:ext>
            </a:extLst>
          </p:cNvPr>
          <p:cNvSpPr txBox="1"/>
          <p:nvPr/>
        </p:nvSpPr>
        <p:spPr>
          <a:xfrm>
            <a:off x="3034170" y="912296"/>
            <a:ext cx="7494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c</a:t>
            </a:r>
            <a:endParaRPr lang="en-US" sz="2800" b="1">
              <a:solidFill>
                <a:srgbClr val="E76D00"/>
              </a:solidFill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835EE903-9468-134F-9E36-6C9B2406E926}"/>
              </a:ext>
            </a:extLst>
          </p:cNvPr>
          <p:cNvSpPr/>
          <p:nvPr/>
        </p:nvSpPr>
        <p:spPr>
          <a:xfrm>
            <a:off x="3166250" y="905232"/>
            <a:ext cx="502920" cy="5029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D18F1C5-609B-0443-B4AE-9DA1525C83B5}"/>
              </a:ext>
            </a:extLst>
          </p:cNvPr>
          <p:cNvSpPr txBox="1"/>
          <p:nvPr/>
        </p:nvSpPr>
        <p:spPr>
          <a:xfrm>
            <a:off x="8446593" y="5208168"/>
            <a:ext cx="17529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rgbClr val="87A7D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layer 3</a:t>
            </a:r>
            <a:endParaRPr lang="en-US" sz="2800">
              <a:solidFill>
                <a:srgbClr val="87A7D0"/>
              </a:solidFill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51649C9-06E0-1043-B0E4-6C4905B14731}"/>
              </a:ext>
            </a:extLst>
          </p:cNvPr>
          <p:cNvSpPr txBox="1"/>
          <p:nvPr/>
        </p:nvSpPr>
        <p:spPr>
          <a:xfrm>
            <a:off x="3051247" y="2805240"/>
            <a:ext cx="7494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d</a:t>
            </a:r>
            <a:endParaRPr lang="en-US" sz="2800" b="1">
              <a:solidFill>
                <a:srgbClr val="E76D00"/>
              </a:solidFill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7A9E304D-0809-F14A-A3CA-43C17E716D4B}"/>
              </a:ext>
            </a:extLst>
          </p:cNvPr>
          <p:cNvSpPr/>
          <p:nvPr/>
        </p:nvSpPr>
        <p:spPr>
          <a:xfrm>
            <a:off x="3183327" y="2798176"/>
            <a:ext cx="502920" cy="5029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CE26F33-2CF9-B44D-BF40-CDFC5D90895D}"/>
              </a:ext>
            </a:extLst>
          </p:cNvPr>
          <p:cNvSpPr txBox="1"/>
          <p:nvPr/>
        </p:nvSpPr>
        <p:spPr>
          <a:xfrm>
            <a:off x="3034170" y="4668734"/>
            <a:ext cx="7494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e</a:t>
            </a:r>
            <a:endParaRPr lang="en-US" sz="2800" b="1">
              <a:solidFill>
                <a:srgbClr val="E76D00"/>
              </a:solidFill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50AB92A7-30A3-5645-8EE0-776AB791A814}"/>
              </a:ext>
            </a:extLst>
          </p:cNvPr>
          <p:cNvSpPr/>
          <p:nvPr/>
        </p:nvSpPr>
        <p:spPr>
          <a:xfrm>
            <a:off x="3166250" y="4661670"/>
            <a:ext cx="502920" cy="5029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AA9ED052-C63C-9148-92FF-7DCAA7DCB39E}"/>
              </a:ext>
            </a:extLst>
          </p:cNvPr>
          <p:cNvCxnSpPr>
            <a:cxnSpLocks/>
            <a:endCxn id="51" idx="3"/>
          </p:cNvCxnSpPr>
          <p:nvPr/>
        </p:nvCxnSpPr>
        <p:spPr>
          <a:xfrm>
            <a:off x="1486917" y="3243343"/>
            <a:ext cx="1752984" cy="1847596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C830AE83-D590-7B4F-B6E5-5705542BEF15}"/>
              </a:ext>
            </a:extLst>
          </p:cNvPr>
          <p:cNvCxnSpPr>
            <a:cxnSpLocks/>
            <a:stCxn id="25" idx="6"/>
            <a:endCxn id="30" idx="2"/>
          </p:cNvCxnSpPr>
          <p:nvPr/>
        </p:nvCxnSpPr>
        <p:spPr>
          <a:xfrm flipV="1">
            <a:off x="1478673" y="1156692"/>
            <a:ext cx="1687577" cy="2045158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422D4D2D-7593-DC4B-8F80-78FA510F8798}"/>
              </a:ext>
            </a:extLst>
          </p:cNvPr>
          <p:cNvCxnSpPr>
            <a:cxnSpLocks/>
            <a:stCxn id="23" idx="6"/>
          </p:cNvCxnSpPr>
          <p:nvPr/>
        </p:nvCxnSpPr>
        <p:spPr>
          <a:xfrm>
            <a:off x="1478673" y="2477462"/>
            <a:ext cx="1744151" cy="457401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7144AD34-AF20-924A-BA5A-67DF4D7497ED}"/>
              </a:ext>
            </a:extLst>
          </p:cNvPr>
          <p:cNvCxnSpPr>
            <a:cxnSpLocks/>
            <a:stCxn id="23" idx="6"/>
            <a:endCxn id="51" idx="2"/>
          </p:cNvCxnSpPr>
          <p:nvPr/>
        </p:nvCxnSpPr>
        <p:spPr>
          <a:xfrm>
            <a:off x="1478673" y="2477462"/>
            <a:ext cx="1687577" cy="2435668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DC268CCC-E6E7-4D4A-80E5-9046ED8AEEA8}"/>
              </a:ext>
            </a:extLst>
          </p:cNvPr>
          <p:cNvSpPr txBox="1"/>
          <p:nvPr/>
        </p:nvSpPr>
        <p:spPr>
          <a:xfrm>
            <a:off x="5914780" y="912296"/>
            <a:ext cx="7494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Fira Sans" panose="020B0503050000020004" pitchFamily="34" charset="0"/>
                <a:ea typeface="Fira Sans" panose="020B0503050000020004" pitchFamily="34" charset="0"/>
              </a:rPr>
              <a:t>f</a:t>
            </a:r>
            <a:endParaRPr lang="en-US" sz="28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5C4335F6-5392-1444-A05B-A5CFE27CAFA4}"/>
              </a:ext>
            </a:extLst>
          </p:cNvPr>
          <p:cNvSpPr/>
          <p:nvPr/>
        </p:nvSpPr>
        <p:spPr>
          <a:xfrm>
            <a:off x="6046860" y="905232"/>
            <a:ext cx="502920" cy="5029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2B64A24A-0DA6-3F46-8802-B29C69B4F9CF}"/>
              </a:ext>
            </a:extLst>
          </p:cNvPr>
          <p:cNvSpPr txBox="1"/>
          <p:nvPr/>
        </p:nvSpPr>
        <p:spPr>
          <a:xfrm>
            <a:off x="5931857" y="2775260"/>
            <a:ext cx="7494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Fira Sans" panose="020B0503050000020004" pitchFamily="34" charset="0"/>
                <a:ea typeface="Fira Sans" panose="020B0503050000020004" pitchFamily="34" charset="0"/>
              </a:rPr>
              <a:t>g</a:t>
            </a:r>
            <a:endParaRPr lang="en-US" sz="28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B7BE8D63-4330-F14A-9E46-A0EBDE68C9EB}"/>
              </a:ext>
            </a:extLst>
          </p:cNvPr>
          <p:cNvSpPr/>
          <p:nvPr/>
        </p:nvSpPr>
        <p:spPr>
          <a:xfrm>
            <a:off x="6063937" y="2813166"/>
            <a:ext cx="502920" cy="5029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506ACEC-0641-F645-B43A-B8ACBA50EA2F}"/>
              </a:ext>
            </a:extLst>
          </p:cNvPr>
          <p:cNvSpPr txBox="1"/>
          <p:nvPr/>
        </p:nvSpPr>
        <p:spPr>
          <a:xfrm>
            <a:off x="5914780" y="4668734"/>
            <a:ext cx="7494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Fira Sans" panose="020B0503050000020004" pitchFamily="34" charset="0"/>
                <a:ea typeface="Fira Sans" panose="020B0503050000020004" pitchFamily="34" charset="0"/>
              </a:rPr>
              <a:t>h</a:t>
            </a:r>
            <a:endParaRPr lang="en-US" sz="28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3EFDEADB-CAD7-1D4F-A3F9-DFF0B327952E}"/>
              </a:ext>
            </a:extLst>
          </p:cNvPr>
          <p:cNvSpPr/>
          <p:nvPr/>
        </p:nvSpPr>
        <p:spPr>
          <a:xfrm>
            <a:off x="6046860" y="4661670"/>
            <a:ext cx="502920" cy="5029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14627F8E-6672-CF41-98A5-943278CC9CDD}"/>
              </a:ext>
            </a:extLst>
          </p:cNvPr>
          <p:cNvCxnSpPr>
            <a:cxnSpLocks/>
            <a:endCxn id="67" idx="2"/>
          </p:cNvCxnSpPr>
          <p:nvPr/>
        </p:nvCxnSpPr>
        <p:spPr>
          <a:xfrm>
            <a:off x="3669170" y="1155803"/>
            <a:ext cx="2377690" cy="889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AD09CBD9-0028-2842-BF10-54E44CA0CA38}"/>
              </a:ext>
            </a:extLst>
          </p:cNvPr>
          <p:cNvCxnSpPr>
            <a:cxnSpLocks/>
            <a:stCxn id="30" idx="6"/>
            <a:endCxn id="69" idx="2"/>
          </p:cNvCxnSpPr>
          <p:nvPr/>
        </p:nvCxnSpPr>
        <p:spPr>
          <a:xfrm>
            <a:off x="3669170" y="1156692"/>
            <a:ext cx="2394767" cy="1907934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5699AF46-92BF-524B-B7C5-9FEE3DC289D6}"/>
              </a:ext>
            </a:extLst>
          </p:cNvPr>
          <p:cNvCxnSpPr>
            <a:cxnSpLocks/>
            <a:stCxn id="30" idx="6"/>
            <a:endCxn id="71" idx="1"/>
          </p:cNvCxnSpPr>
          <p:nvPr/>
        </p:nvCxnSpPr>
        <p:spPr>
          <a:xfrm>
            <a:off x="3669170" y="1156692"/>
            <a:ext cx="2451341" cy="3578629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BB059721-9688-BE4E-8C93-A21777204857}"/>
              </a:ext>
            </a:extLst>
          </p:cNvPr>
          <p:cNvCxnSpPr>
            <a:cxnSpLocks/>
            <a:stCxn id="49" idx="6"/>
          </p:cNvCxnSpPr>
          <p:nvPr/>
        </p:nvCxnSpPr>
        <p:spPr>
          <a:xfrm flipV="1">
            <a:off x="3686247" y="1006312"/>
            <a:ext cx="2377690" cy="2043324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73A6424E-1DA9-4047-A104-D5E1970031BA}"/>
              </a:ext>
            </a:extLst>
          </p:cNvPr>
          <p:cNvCxnSpPr>
            <a:cxnSpLocks/>
            <a:stCxn id="49" idx="6"/>
            <a:endCxn id="69" idx="2"/>
          </p:cNvCxnSpPr>
          <p:nvPr/>
        </p:nvCxnSpPr>
        <p:spPr>
          <a:xfrm>
            <a:off x="3686247" y="3049636"/>
            <a:ext cx="2377690" cy="14990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9C82BE1B-FF60-AB4F-9968-4B2416D4BA58}"/>
              </a:ext>
            </a:extLst>
          </p:cNvPr>
          <p:cNvCxnSpPr>
            <a:cxnSpLocks/>
            <a:stCxn id="49" idx="6"/>
            <a:endCxn id="71" idx="2"/>
          </p:cNvCxnSpPr>
          <p:nvPr/>
        </p:nvCxnSpPr>
        <p:spPr>
          <a:xfrm>
            <a:off x="3686247" y="3049636"/>
            <a:ext cx="2360613" cy="1863494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608BB828-471D-6A4B-AF15-D519A3D9F408}"/>
              </a:ext>
            </a:extLst>
          </p:cNvPr>
          <p:cNvCxnSpPr>
            <a:cxnSpLocks/>
            <a:stCxn id="51" idx="6"/>
            <a:endCxn id="67" idx="3"/>
          </p:cNvCxnSpPr>
          <p:nvPr/>
        </p:nvCxnSpPr>
        <p:spPr>
          <a:xfrm flipV="1">
            <a:off x="3669170" y="1334501"/>
            <a:ext cx="2451341" cy="3578629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87EA87D3-D046-3B44-9320-57C0FE9B9872}"/>
              </a:ext>
            </a:extLst>
          </p:cNvPr>
          <p:cNvCxnSpPr>
            <a:cxnSpLocks/>
            <a:stCxn id="51" idx="6"/>
          </p:cNvCxnSpPr>
          <p:nvPr/>
        </p:nvCxnSpPr>
        <p:spPr>
          <a:xfrm flipV="1">
            <a:off x="3669170" y="3093307"/>
            <a:ext cx="2424140" cy="1819823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59E6F824-3B73-294B-B573-B4B1E5DFDA79}"/>
              </a:ext>
            </a:extLst>
          </p:cNvPr>
          <p:cNvCxnSpPr>
            <a:cxnSpLocks/>
            <a:stCxn id="51" idx="6"/>
            <a:endCxn id="71" idx="2"/>
          </p:cNvCxnSpPr>
          <p:nvPr/>
        </p:nvCxnSpPr>
        <p:spPr>
          <a:xfrm>
            <a:off x="3669170" y="4913130"/>
            <a:ext cx="2377690" cy="0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TextBox 108">
            <a:extLst>
              <a:ext uri="{FF2B5EF4-FFF2-40B4-BE49-F238E27FC236}">
                <a16:creationId xmlns:a16="http://schemas.microsoft.com/office/drawing/2014/main" id="{2B17E7F8-BDE7-2D45-A6F8-AC6A6F7D47AE}"/>
              </a:ext>
            </a:extLst>
          </p:cNvPr>
          <p:cNvSpPr txBox="1"/>
          <p:nvPr/>
        </p:nvSpPr>
        <p:spPr>
          <a:xfrm>
            <a:off x="8841840" y="2812304"/>
            <a:ext cx="7494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z</a:t>
            </a:r>
            <a:endParaRPr lang="en-US" sz="2800" b="1">
              <a:solidFill>
                <a:srgbClr val="E76D00"/>
              </a:solidFill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91415596-6B0F-A348-8429-76E42F2771FF}"/>
              </a:ext>
            </a:extLst>
          </p:cNvPr>
          <p:cNvSpPr/>
          <p:nvPr/>
        </p:nvSpPr>
        <p:spPr>
          <a:xfrm>
            <a:off x="8973920" y="2805240"/>
            <a:ext cx="502920" cy="5029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8A6AE2D9-104C-7E47-B7B4-150D52F70A2B}"/>
              </a:ext>
            </a:extLst>
          </p:cNvPr>
          <p:cNvCxnSpPr>
            <a:cxnSpLocks/>
            <a:stCxn id="67" idx="6"/>
            <a:endCxn id="110" idx="2"/>
          </p:cNvCxnSpPr>
          <p:nvPr/>
        </p:nvCxnSpPr>
        <p:spPr>
          <a:xfrm>
            <a:off x="6549780" y="1156692"/>
            <a:ext cx="2424140" cy="1900008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03B076CB-0B13-5B4F-B89B-0EE989404605}"/>
              </a:ext>
            </a:extLst>
          </p:cNvPr>
          <p:cNvCxnSpPr>
            <a:cxnSpLocks/>
            <a:stCxn id="69" idx="6"/>
            <a:endCxn id="110" idx="2"/>
          </p:cNvCxnSpPr>
          <p:nvPr/>
        </p:nvCxnSpPr>
        <p:spPr>
          <a:xfrm flipV="1">
            <a:off x="6566857" y="3056700"/>
            <a:ext cx="2407063" cy="7926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BFDC0696-1F3E-FB4C-AFA0-C83172DCBE6E}"/>
              </a:ext>
            </a:extLst>
          </p:cNvPr>
          <p:cNvCxnSpPr>
            <a:cxnSpLocks/>
          </p:cNvCxnSpPr>
          <p:nvPr/>
        </p:nvCxnSpPr>
        <p:spPr>
          <a:xfrm flipV="1">
            <a:off x="6581843" y="3163274"/>
            <a:ext cx="2374410" cy="1749857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TextBox 123">
            <a:extLst>
              <a:ext uri="{FF2B5EF4-FFF2-40B4-BE49-F238E27FC236}">
                <a16:creationId xmlns:a16="http://schemas.microsoft.com/office/drawing/2014/main" id="{E4AB3A4B-7A98-9E40-BB0A-2F36FB7C1016}"/>
              </a:ext>
            </a:extLst>
          </p:cNvPr>
          <p:cNvSpPr txBox="1"/>
          <p:nvPr/>
        </p:nvSpPr>
        <p:spPr>
          <a:xfrm>
            <a:off x="5438905" y="5178088"/>
            <a:ext cx="17529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rgbClr val="87A7D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layer 2</a:t>
            </a:r>
            <a:endParaRPr lang="en-US" sz="2800">
              <a:solidFill>
                <a:srgbClr val="87A7D0"/>
              </a:solidFill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8E5471A6-1411-1B4F-94B2-99F1D9190764}"/>
              </a:ext>
            </a:extLst>
          </p:cNvPr>
          <p:cNvSpPr txBox="1"/>
          <p:nvPr/>
        </p:nvSpPr>
        <p:spPr>
          <a:xfrm>
            <a:off x="2431217" y="5208168"/>
            <a:ext cx="17529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rgbClr val="87A7D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layer 1</a:t>
            </a:r>
            <a:endParaRPr lang="en-US" sz="2800">
              <a:solidFill>
                <a:srgbClr val="87A7D0"/>
              </a:solidFill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6E47450F-11FD-E14B-9B04-73B810FBB8BC}"/>
              </a:ext>
            </a:extLst>
          </p:cNvPr>
          <p:cNvSpPr txBox="1"/>
          <p:nvPr/>
        </p:nvSpPr>
        <p:spPr>
          <a:xfrm>
            <a:off x="457706" y="5221610"/>
            <a:ext cx="17529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rgbClr val="87A7D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layer 0</a:t>
            </a:r>
            <a:endParaRPr lang="en-US" sz="2800">
              <a:solidFill>
                <a:srgbClr val="87A7D0"/>
              </a:solidFill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9C0A04C4-9051-5342-B30C-D59A12819BF6}"/>
              </a:ext>
            </a:extLst>
          </p:cNvPr>
          <p:cNvSpPr/>
          <p:nvPr/>
        </p:nvSpPr>
        <p:spPr>
          <a:xfrm>
            <a:off x="3183042" y="909679"/>
            <a:ext cx="502920" cy="5029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1D90AD52-2EAC-8A4C-9EE1-3B498BA366A0}"/>
              </a:ext>
            </a:extLst>
          </p:cNvPr>
          <p:cNvSpPr/>
          <p:nvPr/>
        </p:nvSpPr>
        <p:spPr>
          <a:xfrm>
            <a:off x="3166536" y="892792"/>
            <a:ext cx="502920" cy="502920"/>
          </a:xfrm>
          <a:prstGeom prst="ellipse">
            <a:avLst/>
          </a:prstGeom>
          <a:noFill/>
          <a:ln w="38100">
            <a:solidFill>
              <a:srgbClr val="E76D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6A4B7BD8-2B1A-3E40-8FD9-FEC4F8AFC2D5}"/>
              </a:ext>
            </a:extLst>
          </p:cNvPr>
          <p:cNvSpPr/>
          <p:nvPr/>
        </p:nvSpPr>
        <p:spPr>
          <a:xfrm>
            <a:off x="3183420" y="2812447"/>
            <a:ext cx="502920" cy="5029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092BCDC0-7A2C-BB43-B485-FC88BE61A954}"/>
              </a:ext>
            </a:extLst>
          </p:cNvPr>
          <p:cNvSpPr/>
          <p:nvPr/>
        </p:nvSpPr>
        <p:spPr>
          <a:xfrm>
            <a:off x="3166914" y="2795560"/>
            <a:ext cx="502920" cy="502920"/>
          </a:xfrm>
          <a:prstGeom prst="ellipse">
            <a:avLst/>
          </a:prstGeom>
          <a:noFill/>
          <a:ln w="38100">
            <a:solidFill>
              <a:srgbClr val="E76D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AFAB5718-A69D-2949-A5F6-27564DF3322E}"/>
              </a:ext>
            </a:extLst>
          </p:cNvPr>
          <p:cNvSpPr/>
          <p:nvPr/>
        </p:nvSpPr>
        <p:spPr>
          <a:xfrm>
            <a:off x="3183042" y="4656454"/>
            <a:ext cx="502920" cy="5029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8BF5A406-57D0-AF41-9706-F137C33D2ACE}"/>
              </a:ext>
            </a:extLst>
          </p:cNvPr>
          <p:cNvSpPr/>
          <p:nvPr/>
        </p:nvSpPr>
        <p:spPr>
          <a:xfrm>
            <a:off x="3166536" y="4639567"/>
            <a:ext cx="502920" cy="502920"/>
          </a:xfrm>
          <a:prstGeom prst="ellipse">
            <a:avLst/>
          </a:prstGeom>
          <a:noFill/>
          <a:ln w="38100">
            <a:solidFill>
              <a:srgbClr val="E76D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83FF6E9-D124-D448-85FC-B176BE5A753B}"/>
              </a:ext>
            </a:extLst>
          </p:cNvPr>
          <p:cNvSpPr txBox="1"/>
          <p:nvPr/>
        </p:nvSpPr>
        <p:spPr>
          <a:xfrm>
            <a:off x="5914780" y="912296"/>
            <a:ext cx="7494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f</a:t>
            </a:r>
            <a:endParaRPr lang="en-US" sz="2800" b="1">
              <a:solidFill>
                <a:srgbClr val="E76D00"/>
              </a:solidFill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DB13C740-A667-4540-B419-467B360411CB}"/>
              </a:ext>
            </a:extLst>
          </p:cNvPr>
          <p:cNvSpPr/>
          <p:nvPr/>
        </p:nvSpPr>
        <p:spPr>
          <a:xfrm>
            <a:off x="6046860" y="905232"/>
            <a:ext cx="502920" cy="502920"/>
          </a:xfrm>
          <a:prstGeom prst="ellipse">
            <a:avLst/>
          </a:prstGeom>
          <a:noFill/>
          <a:ln w="38100">
            <a:solidFill>
              <a:srgbClr val="E76D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D11A6C6A-A5AB-BD43-9BDE-B7F136BCDF8C}"/>
              </a:ext>
            </a:extLst>
          </p:cNvPr>
          <p:cNvSpPr txBox="1"/>
          <p:nvPr/>
        </p:nvSpPr>
        <p:spPr>
          <a:xfrm>
            <a:off x="5931857" y="2775260"/>
            <a:ext cx="7494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g</a:t>
            </a:r>
            <a:endParaRPr lang="en-US" sz="2800" b="1">
              <a:solidFill>
                <a:srgbClr val="E76D00"/>
              </a:solidFill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0808A855-38E7-054C-9347-5697638E50C2}"/>
              </a:ext>
            </a:extLst>
          </p:cNvPr>
          <p:cNvSpPr/>
          <p:nvPr/>
        </p:nvSpPr>
        <p:spPr>
          <a:xfrm>
            <a:off x="6063937" y="2813166"/>
            <a:ext cx="502920" cy="5029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C70D6B38-7E38-DA43-8D35-DE828F4BEB17}"/>
              </a:ext>
            </a:extLst>
          </p:cNvPr>
          <p:cNvSpPr txBox="1"/>
          <p:nvPr/>
        </p:nvSpPr>
        <p:spPr>
          <a:xfrm>
            <a:off x="5914780" y="4668734"/>
            <a:ext cx="7494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h</a:t>
            </a:r>
            <a:endParaRPr lang="en-US" sz="2800" b="1">
              <a:solidFill>
                <a:srgbClr val="E76D00"/>
              </a:solidFill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7DFD11B8-B59C-C24D-B0C3-74094A56BCBF}"/>
              </a:ext>
            </a:extLst>
          </p:cNvPr>
          <p:cNvSpPr/>
          <p:nvPr/>
        </p:nvSpPr>
        <p:spPr>
          <a:xfrm>
            <a:off x="6046860" y="4661670"/>
            <a:ext cx="502920" cy="5029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9F20F13A-3E5C-EC4B-9C4D-616EE0E945EE}"/>
              </a:ext>
            </a:extLst>
          </p:cNvPr>
          <p:cNvSpPr/>
          <p:nvPr/>
        </p:nvSpPr>
        <p:spPr>
          <a:xfrm>
            <a:off x="6047431" y="2796279"/>
            <a:ext cx="502920" cy="502920"/>
          </a:xfrm>
          <a:prstGeom prst="ellipse">
            <a:avLst/>
          </a:prstGeom>
          <a:noFill/>
          <a:ln w="38100">
            <a:solidFill>
              <a:srgbClr val="E76D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A5D9AD49-F48C-3B47-9CA4-CBE2D8B1F9E1}"/>
              </a:ext>
            </a:extLst>
          </p:cNvPr>
          <p:cNvSpPr/>
          <p:nvPr/>
        </p:nvSpPr>
        <p:spPr>
          <a:xfrm>
            <a:off x="6038026" y="4657203"/>
            <a:ext cx="502920" cy="502920"/>
          </a:xfrm>
          <a:prstGeom prst="ellipse">
            <a:avLst/>
          </a:prstGeom>
          <a:noFill/>
          <a:ln w="38100">
            <a:solidFill>
              <a:srgbClr val="E76D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5F89596F-AB79-CD4B-8073-67C254A638DF}"/>
              </a:ext>
            </a:extLst>
          </p:cNvPr>
          <p:cNvSpPr/>
          <p:nvPr/>
        </p:nvSpPr>
        <p:spPr>
          <a:xfrm>
            <a:off x="8971239" y="2779116"/>
            <a:ext cx="502920" cy="5029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18336119-6A7B-3D48-ACCF-AD0F0B88562B}"/>
              </a:ext>
            </a:extLst>
          </p:cNvPr>
          <p:cNvSpPr/>
          <p:nvPr/>
        </p:nvSpPr>
        <p:spPr>
          <a:xfrm>
            <a:off x="8971239" y="2794106"/>
            <a:ext cx="502920" cy="502920"/>
          </a:xfrm>
          <a:prstGeom prst="ellipse">
            <a:avLst/>
          </a:prstGeom>
          <a:noFill/>
          <a:ln w="38100">
            <a:solidFill>
              <a:srgbClr val="E76D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7FDCEF39-A5F3-6742-92E1-BBA3FC448ABF}"/>
              </a:ext>
            </a:extLst>
          </p:cNvPr>
          <p:cNvSpPr/>
          <p:nvPr/>
        </p:nvSpPr>
        <p:spPr>
          <a:xfrm>
            <a:off x="967215" y="2207942"/>
            <a:ext cx="502920" cy="502920"/>
          </a:xfrm>
          <a:prstGeom prst="ellipse">
            <a:avLst/>
          </a:prstGeom>
          <a:noFill/>
          <a:ln w="38100">
            <a:solidFill>
              <a:srgbClr val="E76D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51057BE9-6C8A-1A42-B76F-6DCADB2FE243}"/>
              </a:ext>
            </a:extLst>
          </p:cNvPr>
          <p:cNvSpPr/>
          <p:nvPr/>
        </p:nvSpPr>
        <p:spPr>
          <a:xfrm>
            <a:off x="969682" y="2944167"/>
            <a:ext cx="502920" cy="502920"/>
          </a:xfrm>
          <a:prstGeom prst="ellipse">
            <a:avLst/>
          </a:prstGeom>
          <a:noFill/>
          <a:ln w="38100">
            <a:solidFill>
              <a:srgbClr val="E76D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7948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38C52F4-E499-C541-95D5-8E242389E0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259173"/>
            <a:ext cx="5119104" cy="395387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975D385-ABF7-B949-835E-1803124197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046" y="1134956"/>
            <a:ext cx="5119104" cy="386259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20CC130-5D2F-4E4D-A4BD-BFC091E447D4}"/>
              </a:ext>
            </a:extLst>
          </p:cNvPr>
          <p:cNvSpPr txBox="1"/>
          <p:nvPr/>
        </p:nvSpPr>
        <p:spPr>
          <a:xfrm>
            <a:off x="976896" y="5199824"/>
            <a:ext cx="27301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Fira Sans" panose="020B0503050000020004" pitchFamily="34" charset="0"/>
                <a:ea typeface="Fira Sans" panose="020B0503050000020004" pitchFamily="34" charset="0"/>
              </a:rPr>
              <a:t>convex loss</a:t>
            </a:r>
            <a:endParaRPr lang="en-US" sz="28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A66BE5-0B86-4641-9372-18B1DD82AD5D}"/>
              </a:ext>
            </a:extLst>
          </p:cNvPr>
          <p:cNvSpPr txBox="1"/>
          <p:nvPr/>
        </p:nvSpPr>
        <p:spPr>
          <a:xfrm>
            <a:off x="6565691" y="5245990"/>
            <a:ext cx="45120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Fira Sans" panose="020B0503050000020004" pitchFamily="34" charset="0"/>
                <a:ea typeface="Fira Sans" panose="020B0503050000020004" pitchFamily="34" charset="0"/>
              </a:rPr>
              <a:t>cross-entropy loss for neural net</a:t>
            </a:r>
            <a:endParaRPr lang="en-US" sz="2800">
              <a:latin typeface="Courier" pitchFamily="2" charset="0"/>
              <a:ea typeface="Fira Sans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17962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39B2D2D-87F6-3848-95BA-31BDFD6A274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rcRect l="3586" t="2387" r="50000" b="50001"/>
          <a:stretch/>
        </p:blipFill>
        <p:spPr>
          <a:xfrm>
            <a:off x="764498" y="824460"/>
            <a:ext cx="4355605" cy="2799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2799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96D5E74-2FD8-F948-9071-CCBD724BEC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6013" b="35625"/>
          <a:stretch/>
        </p:blipFill>
        <p:spPr>
          <a:xfrm>
            <a:off x="3370779" y="2544580"/>
            <a:ext cx="3118370" cy="88442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419E976-ABC4-A74E-B053-15936129056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9966" t="18215" r="19836" b="19441"/>
          <a:stretch/>
        </p:blipFill>
        <p:spPr>
          <a:xfrm>
            <a:off x="628374" y="1804698"/>
            <a:ext cx="2608289" cy="151724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C2F5B4E-310C-1245-8B63-5ABE23D6EAF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147" t="51279" r="29246" b="19213"/>
          <a:stretch/>
        </p:blipFill>
        <p:spPr>
          <a:xfrm>
            <a:off x="9895809" y="2197675"/>
            <a:ext cx="2113614" cy="11242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8726D86-0A79-4E4B-B64F-DFAEC367230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20492" b="23147"/>
          <a:stretch/>
        </p:blipFill>
        <p:spPr>
          <a:xfrm>
            <a:off x="6489149" y="2579955"/>
            <a:ext cx="3138428" cy="8844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EB3E7EC-774F-4B44-AE14-B6DBDE7313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28781" y="5156617"/>
            <a:ext cx="4520735" cy="1311013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4DC327B-33EF-8B4D-BB84-72C4E8C9222F}"/>
              </a:ext>
            </a:extLst>
          </p:cNvPr>
          <p:cNvCxnSpPr>
            <a:cxnSpLocks/>
            <a:stCxn id="6" idx="0"/>
            <a:endCxn id="3" idx="2"/>
          </p:cNvCxnSpPr>
          <p:nvPr/>
        </p:nvCxnSpPr>
        <p:spPr>
          <a:xfrm flipH="1" flipV="1">
            <a:off x="1932519" y="3321938"/>
            <a:ext cx="4556630" cy="1834679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74E605C-1EE0-8246-949B-48DEAB2142E5}"/>
              </a:ext>
            </a:extLst>
          </p:cNvPr>
          <p:cNvCxnSpPr>
            <a:cxnSpLocks/>
            <a:stCxn id="6" idx="0"/>
            <a:endCxn id="2" idx="2"/>
          </p:cNvCxnSpPr>
          <p:nvPr/>
        </p:nvCxnSpPr>
        <p:spPr>
          <a:xfrm flipH="1" flipV="1">
            <a:off x="4929964" y="3429000"/>
            <a:ext cx="1559185" cy="1727617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065C7D5-F283-D649-9460-4AEC558D84EF}"/>
              </a:ext>
            </a:extLst>
          </p:cNvPr>
          <p:cNvCxnSpPr>
            <a:cxnSpLocks/>
            <a:stCxn id="6" idx="0"/>
            <a:endCxn id="4" idx="2"/>
          </p:cNvCxnSpPr>
          <p:nvPr/>
        </p:nvCxnSpPr>
        <p:spPr>
          <a:xfrm flipV="1">
            <a:off x="6489149" y="3321938"/>
            <a:ext cx="4463467" cy="1834679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1E6C80C-FB33-9A42-B886-989D32576108}"/>
              </a:ext>
            </a:extLst>
          </p:cNvPr>
          <p:cNvSpPr txBox="1"/>
          <p:nvPr/>
        </p:nvSpPr>
        <p:spPr>
          <a:xfrm>
            <a:off x="4424775" y="1419162"/>
            <a:ext cx="36335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rgbClr val="87A7D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low level libraries</a:t>
            </a:r>
            <a:endParaRPr lang="en-US" sz="2800">
              <a:solidFill>
                <a:srgbClr val="87A7D0"/>
              </a:solidFill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2D9B7BB-7F24-1649-B922-3004BB1C43F3}"/>
              </a:ext>
            </a:extLst>
          </p:cNvPr>
          <p:cNvSpPr txBox="1"/>
          <p:nvPr/>
        </p:nvSpPr>
        <p:spPr>
          <a:xfrm>
            <a:off x="4424775" y="6617229"/>
            <a:ext cx="36335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rgbClr val="87A7D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high level API</a:t>
            </a:r>
            <a:endParaRPr lang="en-US" sz="2800">
              <a:solidFill>
                <a:srgbClr val="87A7D0"/>
              </a:solidFill>
              <a:latin typeface="Courier" pitchFamily="2" charset="0"/>
              <a:ea typeface="Fira Sans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7669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ell phone&#10;&#10;Description automatically generated">
            <a:extLst>
              <a:ext uri="{FF2B5EF4-FFF2-40B4-BE49-F238E27FC236}">
                <a16:creationId xmlns:a16="http://schemas.microsoft.com/office/drawing/2014/main" id="{65EDC2BA-C97D-754B-8630-139C8E51069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5571067" cy="3897545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9FB3C17-3183-0E48-98B2-34E8BE12B695}"/>
              </a:ext>
            </a:extLst>
          </p:cNvPr>
          <p:cNvCxnSpPr>
            <a:cxnSpLocks/>
          </p:cNvCxnSpPr>
          <p:nvPr/>
        </p:nvCxnSpPr>
        <p:spPr>
          <a:xfrm flipH="1" flipV="1">
            <a:off x="389467" y="-270932"/>
            <a:ext cx="2844800" cy="4473264"/>
          </a:xfrm>
          <a:prstGeom prst="straightConnector1">
            <a:avLst/>
          </a:prstGeom>
          <a:ln w="635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6A52C502-DA9D-9541-959C-69E8D15010D7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6000" y="0"/>
            <a:ext cx="5571067" cy="3897545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50BD22E-A5DC-1D4B-A994-88B0FE111F6F}"/>
              </a:ext>
            </a:extLst>
          </p:cNvPr>
          <p:cNvCxnSpPr>
            <a:cxnSpLocks/>
          </p:cNvCxnSpPr>
          <p:nvPr/>
        </p:nvCxnSpPr>
        <p:spPr>
          <a:xfrm flipV="1">
            <a:off x="6093941" y="0"/>
            <a:ext cx="3583345" cy="3112870"/>
          </a:xfrm>
          <a:prstGeom prst="straightConnector1">
            <a:avLst/>
          </a:prstGeom>
          <a:ln w="635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52A2275-91AE-5E4C-BD3B-A94D6E72B698}"/>
              </a:ext>
            </a:extLst>
          </p:cNvPr>
          <p:cNvSpPr txBox="1"/>
          <p:nvPr/>
        </p:nvSpPr>
        <p:spPr>
          <a:xfrm>
            <a:off x="5941431" y="3172824"/>
            <a:ext cx="7494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EA27E49-B942-C848-9701-84E4F059B5AA}"/>
              </a:ext>
            </a:extLst>
          </p:cNvPr>
          <p:cNvSpPr txBox="1"/>
          <p:nvPr/>
        </p:nvSpPr>
        <p:spPr>
          <a:xfrm>
            <a:off x="2149610" y="3584985"/>
            <a:ext cx="7494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04269E0-B121-8842-A87B-4F618C1CB444}"/>
              </a:ext>
            </a:extLst>
          </p:cNvPr>
          <p:cNvCxnSpPr>
            <a:cxnSpLocks/>
          </p:cNvCxnSpPr>
          <p:nvPr/>
        </p:nvCxnSpPr>
        <p:spPr>
          <a:xfrm>
            <a:off x="2187494" y="4473264"/>
            <a:ext cx="3791008" cy="2754471"/>
          </a:xfrm>
          <a:prstGeom prst="straightConnector1">
            <a:avLst/>
          </a:prstGeom>
          <a:ln w="635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 descr="A screenshot of a cell phone&#10;&#10;Description automatically generated">
            <a:extLst>
              <a:ext uri="{FF2B5EF4-FFF2-40B4-BE49-F238E27FC236}">
                <a16:creationId xmlns:a16="http://schemas.microsoft.com/office/drawing/2014/main" id="{07A02ED6-500F-7545-A0D1-0E027B86682A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8059" y="4708827"/>
            <a:ext cx="5571067" cy="3897545"/>
          </a:xfrm>
          <a:prstGeom prst="rect">
            <a:avLst/>
          </a:prstGeom>
        </p:spPr>
      </p:pic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DFDFF71-6BB3-F241-BF1E-46E69E10E4E4}"/>
              </a:ext>
            </a:extLst>
          </p:cNvPr>
          <p:cNvCxnSpPr>
            <a:cxnSpLocks/>
          </p:cNvCxnSpPr>
          <p:nvPr/>
        </p:nvCxnSpPr>
        <p:spPr>
          <a:xfrm flipH="1">
            <a:off x="8669868" y="5977467"/>
            <a:ext cx="3979332" cy="2624741"/>
          </a:xfrm>
          <a:prstGeom prst="straightConnector1">
            <a:avLst/>
          </a:prstGeom>
          <a:ln w="635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4EA8E9CC-9D8C-EE4C-B610-D25512280DFB}"/>
              </a:ext>
            </a:extLst>
          </p:cNvPr>
          <p:cNvSpPr txBox="1"/>
          <p:nvPr/>
        </p:nvSpPr>
        <p:spPr>
          <a:xfrm>
            <a:off x="5146175" y="7158082"/>
            <a:ext cx="7494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1268276-6A96-574A-8BE7-901B143E59BE}"/>
              </a:ext>
            </a:extLst>
          </p:cNvPr>
          <p:cNvSpPr txBox="1"/>
          <p:nvPr/>
        </p:nvSpPr>
        <p:spPr>
          <a:xfrm>
            <a:off x="11451047" y="6873444"/>
            <a:ext cx="7494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D5DCF13-E60B-8045-B618-34F0DD491408}"/>
              </a:ext>
            </a:extLst>
          </p:cNvPr>
          <p:cNvSpPr txBox="1"/>
          <p:nvPr/>
        </p:nvSpPr>
        <p:spPr>
          <a:xfrm>
            <a:off x="3219846" y="3584985"/>
            <a:ext cx="7494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7477670-A827-C441-BA35-91DA22A7AB0C}"/>
              </a:ext>
            </a:extLst>
          </p:cNvPr>
          <p:cNvSpPr txBox="1"/>
          <p:nvPr/>
        </p:nvSpPr>
        <p:spPr>
          <a:xfrm>
            <a:off x="5931120" y="1960969"/>
            <a:ext cx="7494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184311F-1A3A-4648-B426-8E075679E4C6}"/>
              </a:ext>
            </a:extLst>
          </p:cNvPr>
          <p:cNvSpPr txBox="1"/>
          <p:nvPr/>
        </p:nvSpPr>
        <p:spPr>
          <a:xfrm>
            <a:off x="5144636" y="6026232"/>
            <a:ext cx="7864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F09BC3D-9BBC-EC40-9E91-38342BF70C9A}"/>
              </a:ext>
            </a:extLst>
          </p:cNvPr>
          <p:cNvSpPr txBox="1"/>
          <p:nvPr/>
        </p:nvSpPr>
        <p:spPr>
          <a:xfrm>
            <a:off x="11409749" y="5738997"/>
            <a:ext cx="7494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</a:p>
        </p:txBody>
      </p:sp>
      <p:pic>
        <p:nvPicPr>
          <p:cNvPr id="56" name="Picture 55" descr="A screenshot of a cell phone&#10;&#10;Description automatically generated">
            <a:extLst>
              <a:ext uri="{FF2B5EF4-FFF2-40B4-BE49-F238E27FC236}">
                <a16:creationId xmlns:a16="http://schemas.microsoft.com/office/drawing/2014/main" id="{BA6286D1-64A2-DF40-B51B-DB6125CF3E29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115439" y="4704663"/>
            <a:ext cx="5571067" cy="389754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FAA16C7-5649-0E4A-A963-BC61E9BCAC83}"/>
              </a:ext>
            </a:extLst>
          </p:cNvPr>
          <p:cNvSpPr/>
          <p:nvPr/>
        </p:nvSpPr>
        <p:spPr>
          <a:xfrm>
            <a:off x="711200" y="208547"/>
            <a:ext cx="4655457" cy="3112169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64000">
                <a:srgbClr val="E76D00">
                  <a:alpha val="4000"/>
                </a:srgbClr>
              </a:gs>
              <a:gs pos="75000">
                <a:srgbClr val="E76D00">
                  <a:alpha val="69000"/>
                </a:srgbClr>
              </a:gs>
              <a:gs pos="100000">
                <a:srgbClr val="E76D00"/>
              </a:gs>
            </a:gsLst>
            <a:lin ang="8700000" scaled="0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5FBD9C3-1FD8-C74F-A7D2-36EF1E842D16}"/>
              </a:ext>
            </a:extLst>
          </p:cNvPr>
          <p:cNvSpPr/>
          <p:nvPr/>
        </p:nvSpPr>
        <p:spPr>
          <a:xfrm>
            <a:off x="6795590" y="208546"/>
            <a:ext cx="4655457" cy="3112169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17000">
                <a:srgbClr val="E76D00">
                  <a:alpha val="4000"/>
                </a:srgbClr>
              </a:gs>
              <a:gs pos="34000">
                <a:srgbClr val="E76D00">
                  <a:alpha val="69000"/>
                </a:srgbClr>
              </a:gs>
              <a:gs pos="100000">
                <a:srgbClr val="E76D00"/>
              </a:gs>
            </a:gsLst>
            <a:lin ang="3000000" scaled="0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63BA59B-D41F-1144-BDB9-89BB1AEA4056}"/>
              </a:ext>
            </a:extLst>
          </p:cNvPr>
          <p:cNvSpPr/>
          <p:nvPr/>
        </p:nvSpPr>
        <p:spPr>
          <a:xfrm>
            <a:off x="571294" y="4905910"/>
            <a:ext cx="4655457" cy="3112169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17000">
                <a:srgbClr val="E76D00">
                  <a:alpha val="4000"/>
                </a:srgbClr>
              </a:gs>
              <a:gs pos="33000">
                <a:srgbClr val="E76D00">
                  <a:alpha val="69000"/>
                </a:srgbClr>
              </a:gs>
              <a:gs pos="100000">
                <a:srgbClr val="E76D00"/>
              </a:gs>
            </a:gsLst>
            <a:lin ang="7800000" scaled="0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9D751B16-A81F-C242-8793-6EC70CE31156}"/>
              </a:ext>
            </a:extLst>
          </p:cNvPr>
          <p:cNvSpPr/>
          <p:nvPr/>
        </p:nvSpPr>
        <p:spPr>
          <a:xfrm>
            <a:off x="6786117" y="4900623"/>
            <a:ext cx="4655457" cy="3112169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2000">
                <a:srgbClr val="E76D00">
                  <a:alpha val="4000"/>
                </a:srgbClr>
              </a:gs>
              <a:gs pos="88000">
                <a:srgbClr val="E76D00">
                  <a:alpha val="69000"/>
                </a:srgbClr>
              </a:gs>
              <a:gs pos="100000">
                <a:srgbClr val="E76D00"/>
              </a:gs>
            </a:gsLst>
            <a:lin ang="3600000" scaled="0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0708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1018C232-1E0D-2645-B105-5EDEB47C96DD}"/>
              </a:ext>
            </a:extLst>
          </p:cNvPr>
          <p:cNvSpPr/>
          <p:nvPr/>
        </p:nvSpPr>
        <p:spPr>
          <a:xfrm>
            <a:off x="1685771" y="2765829"/>
            <a:ext cx="274320" cy="274320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1FB5A5B-6C55-7D41-B1EA-A54EE280ABB0}"/>
              </a:ext>
            </a:extLst>
          </p:cNvPr>
          <p:cNvSpPr/>
          <p:nvPr/>
        </p:nvSpPr>
        <p:spPr>
          <a:xfrm>
            <a:off x="5821680" y="2765829"/>
            <a:ext cx="274320" cy="274320"/>
          </a:xfrm>
          <a:prstGeom prst="ellipse">
            <a:avLst/>
          </a:prstGeom>
          <a:solidFill>
            <a:srgbClr val="FFFF00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8CC4D6-B4F9-B848-B2A3-06E901E13C69}"/>
              </a:ext>
            </a:extLst>
          </p:cNvPr>
          <p:cNvSpPr txBox="1"/>
          <p:nvPr/>
        </p:nvSpPr>
        <p:spPr>
          <a:xfrm>
            <a:off x="2179613" y="2579821"/>
            <a:ext cx="7494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⟹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B91A4D-36DB-6C4B-8A34-53CAC693C2B6}"/>
              </a:ext>
            </a:extLst>
          </p:cNvPr>
          <p:cNvSpPr txBox="1"/>
          <p:nvPr/>
        </p:nvSpPr>
        <p:spPr>
          <a:xfrm>
            <a:off x="6315522" y="2579822"/>
            <a:ext cx="7494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⟹</a:t>
            </a:r>
          </a:p>
        </p:txBody>
      </p:sp>
    </p:spTree>
    <p:extLst>
      <p:ext uri="{BB962C8B-B14F-4D97-AF65-F5344CB8AC3E}">
        <p14:creationId xmlns:p14="http://schemas.microsoft.com/office/powerpoint/2010/main" val="41712882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3C64041E-717F-E748-AC28-667F7C077B40}"/>
              </a:ext>
            </a:extLst>
          </p:cNvPr>
          <p:cNvSpPr/>
          <p:nvPr/>
        </p:nvSpPr>
        <p:spPr>
          <a:xfrm>
            <a:off x="449179" y="2582779"/>
            <a:ext cx="365760" cy="3657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799542-6CA3-5D46-9A68-AE2091BDF974}"/>
              </a:ext>
            </a:extLst>
          </p:cNvPr>
          <p:cNvSpPr txBox="1"/>
          <p:nvPr/>
        </p:nvSpPr>
        <p:spPr>
          <a:xfrm>
            <a:off x="273394" y="2566737"/>
            <a:ext cx="7494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  <a:r>
              <a:rPr lang="en-US" sz="2000" baseline="-25000"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  <a:endParaRPr lang="en-US" sz="20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BCACB80-5490-C844-B36C-B06171D36225}"/>
              </a:ext>
            </a:extLst>
          </p:cNvPr>
          <p:cNvSpPr/>
          <p:nvPr/>
        </p:nvSpPr>
        <p:spPr>
          <a:xfrm>
            <a:off x="449179" y="3110073"/>
            <a:ext cx="365760" cy="3657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BCF55AC-4231-8641-AA85-1B43D8EBAB6F}"/>
              </a:ext>
            </a:extLst>
          </p:cNvPr>
          <p:cNvSpPr/>
          <p:nvPr/>
        </p:nvSpPr>
        <p:spPr>
          <a:xfrm>
            <a:off x="449179" y="3605936"/>
            <a:ext cx="365760" cy="3657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3A67D8C-DA59-FC4F-9EF0-DC4A5D0A1341}"/>
              </a:ext>
            </a:extLst>
          </p:cNvPr>
          <p:cNvSpPr txBox="1"/>
          <p:nvPr/>
        </p:nvSpPr>
        <p:spPr>
          <a:xfrm>
            <a:off x="273394" y="3589894"/>
            <a:ext cx="7494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  <a:r>
              <a:rPr lang="en-US" sz="2000" baseline="-25000">
                <a:latin typeface="Fira Sans" panose="020B0503050000020004" pitchFamily="34" charset="0"/>
                <a:ea typeface="Fira Sans" panose="020B0503050000020004" pitchFamily="34" charset="0"/>
              </a:rPr>
              <a:t>3</a:t>
            </a:r>
            <a:endParaRPr lang="en-US" sz="20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29BC96B-7351-D04C-8621-F89711F56DF6}"/>
              </a:ext>
            </a:extLst>
          </p:cNvPr>
          <p:cNvSpPr txBox="1"/>
          <p:nvPr/>
        </p:nvSpPr>
        <p:spPr>
          <a:xfrm>
            <a:off x="1551444" y="4538034"/>
            <a:ext cx="21356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>
                <a:latin typeface="Fira Sans" panose="020B0503050000020004" pitchFamily="34" charset="0"/>
                <a:ea typeface="Fira Sans" panose="020B0503050000020004" pitchFamily="34" charset="0"/>
              </a:rPr>
              <a:t>W</a:t>
            </a:r>
            <a:r>
              <a:rPr lang="en-US" sz="3200" baseline="-25000">
                <a:latin typeface="Fira Sans" panose="020B0503050000020004" pitchFamily="34" charset="0"/>
                <a:ea typeface="Fira Sans" panose="020B0503050000020004" pitchFamily="34" charset="0"/>
              </a:rPr>
              <a:t>H</a:t>
            </a:r>
            <a:r>
              <a:rPr lang="en-US" sz="3200">
                <a:latin typeface="Fira Sans" panose="020B0503050000020004" pitchFamily="34" charset="0"/>
                <a:ea typeface="Fira Sans" panose="020B0503050000020004" pitchFamily="34" charset="0"/>
              </a:rPr>
              <a:t>x + b</a:t>
            </a:r>
            <a:r>
              <a:rPr lang="en-US" sz="3200" baseline="-25000">
                <a:latin typeface="Fira Sans" panose="020B0503050000020004" pitchFamily="34" charset="0"/>
                <a:ea typeface="Fira Sans" panose="020B0503050000020004" pitchFamily="34" charset="0"/>
              </a:rPr>
              <a:t>H</a:t>
            </a:r>
            <a:endParaRPr lang="en-US" sz="32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1A12487-F9D5-EF4A-9FF4-BD6D897DCD87}"/>
              </a:ext>
            </a:extLst>
          </p:cNvPr>
          <p:cNvSpPr/>
          <p:nvPr/>
        </p:nvSpPr>
        <p:spPr>
          <a:xfrm>
            <a:off x="1712372" y="2161222"/>
            <a:ext cx="541544" cy="460407"/>
          </a:xfrm>
          <a:prstGeom prst="rect">
            <a:avLst/>
          </a:prstGeom>
          <a:solidFill>
            <a:srgbClr val="8CC2B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782384E-0821-664E-8B73-166CB8775935}"/>
              </a:ext>
            </a:extLst>
          </p:cNvPr>
          <p:cNvSpPr/>
          <p:nvPr/>
        </p:nvSpPr>
        <p:spPr>
          <a:xfrm>
            <a:off x="1712372" y="2621629"/>
            <a:ext cx="541544" cy="460407"/>
          </a:xfrm>
          <a:prstGeom prst="rect">
            <a:avLst/>
          </a:prstGeom>
          <a:solidFill>
            <a:srgbClr val="8CC2B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35EDD7F-03A6-FF4B-A09A-96F6339F7537}"/>
              </a:ext>
            </a:extLst>
          </p:cNvPr>
          <p:cNvSpPr/>
          <p:nvPr/>
        </p:nvSpPr>
        <p:spPr>
          <a:xfrm>
            <a:off x="1712372" y="3082370"/>
            <a:ext cx="541544" cy="460407"/>
          </a:xfrm>
          <a:prstGeom prst="rect">
            <a:avLst/>
          </a:prstGeom>
          <a:solidFill>
            <a:srgbClr val="8CC2B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267B53E-1F88-D34D-8745-97EEE0E1353D}"/>
              </a:ext>
            </a:extLst>
          </p:cNvPr>
          <p:cNvSpPr/>
          <p:nvPr/>
        </p:nvSpPr>
        <p:spPr>
          <a:xfrm>
            <a:off x="1712372" y="3542777"/>
            <a:ext cx="541544" cy="460407"/>
          </a:xfrm>
          <a:prstGeom prst="rect">
            <a:avLst/>
          </a:prstGeom>
          <a:solidFill>
            <a:srgbClr val="8CC2B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F82E6AC-E038-5D49-A6A6-04A348FBA1DD}"/>
              </a:ext>
            </a:extLst>
          </p:cNvPr>
          <p:cNvSpPr/>
          <p:nvPr/>
        </p:nvSpPr>
        <p:spPr>
          <a:xfrm>
            <a:off x="1712372" y="3999051"/>
            <a:ext cx="541544" cy="460407"/>
          </a:xfrm>
          <a:prstGeom prst="rect">
            <a:avLst/>
          </a:prstGeom>
          <a:solidFill>
            <a:srgbClr val="8CC2B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F9B6767-7C7D-A14E-B131-8A311989BA34}"/>
              </a:ext>
            </a:extLst>
          </p:cNvPr>
          <p:cNvSpPr/>
          <p:nvPr/>
        </p:nvSpPr>
        <p:spPr>
          <a:xfrm>
            <a:off x="2253916" y="2161222"/>
            <a:ext cx="541544" cy="460407"/>
          </a:xfrm>
          <a:prstGeom prst="rect">
            <a:avLst/>
          </a:prstGeom>
          <a:solidFill>
            <a:srgbClr val="8CC2B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56CBCF3-7B65-FE4B-89F6-CD2E5E1AF1C2}"/>
              </a:ext>
            </a:extLst>
          </p:cNvPr>
          <p:cNvSpPr/>
          <p:nvPr/>
        </p:nvSpPr>
        <p:spPr>
          <a:xfrm>
            <a:off x="2253916" y="2621629"/>
            <a:ext cx="541544" cy="460407"/>
          </a:xfrm>
          <a:prstGeom prst="rect">
            <a:avLst/>
          </a:prstGeom>
          <a:solidFill>
            <a:srgbClr val="8CC2B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0BA8DCB-8B38-7844-B58D-A2BBEB093F8F}"/>
              </a:ext>
            </a:extLst>
          </p:cNvPr>
          <p:cNvSpPr/>
          <p:nvPr/>
        </p:nvSpPr>
        <p:spPr>
          <a:xfrm>
            <a:off x="2253916" y="3082370"/>
            <a:ext cx="541544" cy="460407"/>
          </a:xfrm>
          <a:prstGeom prst="rect">
            <a:avLst/>
          </a:prstGeom>
          <a:solidFill>
            <a:srgbClr val="8CC2B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2B7E0CE-5314-F140-A1FE-6CFD05DCFADB}"/>
              </a:ext>
            </a:extLst>
          </p:cNvPr>
          <p:cNvSpPr/>
          <p:nvPr/>
        </p:nvSpPr>
        <p:spPr>
          <a:xfrm>
            <a:off x="2253916" y="3542777"/>
            <a:ext cx="541544" cy="460407"/>
          </a:xfrm>
          <a:prstGeom prst="rect">
            <a:avLst/>
          </a:prstGeom>
          <a:solidFill>
            <a:srgbClr val="8CC2B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2C34C3F-04A6-EE49-BF26-BE86D6941377}"/>
              </a:ext>
            </a:extLst>
          </p:cNvPr>
          <p:cNvSpPr/>
          <p:nvPr/>
        </p:nvSpPr>
        <p:spPr>
          <a:xfrm>
            <a:off x="2253916" y="3999051"/>
            <a:ext cx="541544" cy="460407"/>
          </a:xfrm>
          <a:prstGeom prst="rect">
            <a:avLst/>
          </a:prstGeom>
          <a:solidFill>
            <a:srgbClr val="8CC2B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B878D7A-99B1-B34D-AF94-53250D16605F}"/>
              </a:ext>
            </a:extLst>
          </p:cNvPr>
          <p:cNvSpPr/>
          <p:nvPr/>
        </p:nvSpPr>
        <p:spPr>
          <a:xfrm>
            <a:off x="2795460" y="2161222"/>
            <a:ext cx="541544" cy="460407"/>
          </a:xfrm>
          <a:prstGeom prst="rect">
            <a:avLst/>
          </a:prstGeom>
          <a:solidFill>
            <a:srgbClr val="8CC2B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3E182A8-DD03-BA4F-84F2-E031D584FF72}"/>
              </a:ext>
            </a:extLst>
          </p:cNvPr>
          <p:cNvSpPr/>
          <p:nvPr/>
        </p:nvSpPr>
        <p:spPr>
          <a:xfrm>
            <a:off x="2795460" y="2621629"/>
            <a:ext cx="541544" cy="460407"/>
          </a:xfrm>
          <a:prstGeom prst="rect">
            <a:avLst/>
          </a:prstGeom>
          <a:solidFill>
            <a:srgbClr val="8CC2B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3D9C8CB-FCDB-7F4C-B73F-ABAFD7E7A9FA}"/>
              </a:ext>
            </a:extLst>
          </p:cNvPr>
          <p:cNvSpPr/>
          <p:nvPr/>
        </p:nvSpPr>
        <p:spPr>
          <a:xfrm>
            <a:off x="2795460" y="3082370"/>
            <a:ext cx="541544" cy="460407"/>
          </a:xfrm>
          <a:prstGeom prst="rect">
            <a:avLst/>
          </a:prstGeom>
          <a:solidFill>
            <a:srgbClr val="8CC2B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975BBB2-140D-CF4D-B655-08847443ABE9}"/>
              </a:ext>
            </a:extLst>
          </p:cNvPr>
          <p:cNvSpPr/>
          <p:nvPr/>
        </p:nvSpPr>
        <p:spPr>
          <a:xfrm>
            <a:off x="2795460" y="3542777"/>
            <a:ext cx="541544" cy="460407"/>
          </a:xfrm>
          <a:prstGeom prst="rect">
            <a:avLst/>
          </a:prstGeom>
          <a:solidFill>
            <a:srgbClr val="8CC2B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7F6A9A3-AF7C-DB48-94E2-F17A12D01C45}"/>
              </a:ext>
            </a:extLst>
          </p:cNvPr>
          <p:cNvSpPr/>
          <p:nvPr/>
        </p:nvSpPr>
        <p:spPr>
          <a:xfrm>
            <a:off x="2795460" y="3999051"/>
            <a:ext cx="541544" cy="460407"/>
          </a:xfrm>
          <a:prstGeom prst="rect">
            <a:avLst/>
          </a:prstGeom>
          <a:solidFill>
            <a:srgbClr val="8CC2B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0F6FA828-FAC5-E447-A9D6-BEF95549F741}"/>
              </a:ext>
            </a:extLst>
          </p:cNvPr>
          <p:cNvCxnSpPr>
            <a:cxnSpLocks/>
          </p:cNvCxnSpPr>
          <p:nvPr/>
        </p:nvCxnSpPr>
        <p:spPr>
          <a:xfrm>
            <a:off x="924791" y="2766878"/>
            <a:ext cx="584518" cy="0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E723E90-6380-F541-8EFB-9E34C4866ADA}"/>
              </a:ext>
            </a:extLst>
          </p:cNvPr>
          <p:cNvCxnSpPr>
            <a:cxnSpLocks/>
          </p:cNvCxnSpPr>
          <p:nvPr/>
        </p:nvCxnSpPr>
        <p:spPr>
          <a:xfrm>
            <a:off x="924791" y="3293351"/>
            <a:ext cx="584518" cy="0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8F87557-03E9-4146-94FB-67E8C6CB8D43}"/>
              </a:ext>
            </a:extLst>
          </p:cNvPr>
          <p:cNvCxnSpPr>
            <a:cxnSpLocks/>
          </p:cNvCxnSpPr>
          <p:nvPr/>
        </p:nvCxnSpPr>
        <p:spPr>
          <a:xfrm>
            <a:off x="924791" y="3778260"/>
            <a:ext cx="584518" cy="0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C49ACA6A-13C6-0047-8D71-7FA3A2D56AF5}"/>
              </a:ext>
            </a:extLst>
          </p:cNvPr>
          <p:cNvCxnSpPr>
            <a:cxnSpLocks/>
          </p:cNvCxnSpPr>
          <p:nvPr/>
        </p:nvCxnSpPr>
        <p:spPr>
          <a:xfrm>
            <a:off x="3650672" y="2827437"/>
            <a:ext cx="584518" cy="0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7FB5991B-806D-764F-9D70-B0F03F05FD58}"/>
              </a:ext>
            </a:extLst>
          </p:cNvPr>
          <p:cNvCxnSpPr>
            <a:cxnSpLocks/>
          </p:cNvCxnSpPr>
          <p:nvPr/>
        </p:nvCxnSpPr>
        <p:spPr>
          <a:xfrm>
            <a:off x="3650672" y="3289320"/>
            <a:ext cx="584518" cy="0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E2AEEF2C-F3AC-4D4C-8632-315789D3F9C7}"/>
              </a:ext>
            </a:extLst>
          </p:cNvPr>
          <p:cNvCxnSpPr>
            <a:cxnSpLocks/>
          </p:cNvCxnSpPr>
          <p:nvPr/>
        </p:nvCxnSpPr>
        <p:spPr>
          <a:xfrm>
            <a:off x="3650672" y="3760540"/>
            <a:ext cx="584518" cy="0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228FED57-86F8-D34A-9F51-283448D85AE3}"/>
              </a:ext>
            </a:extLst>
          </p:cNvPr>
          <p:cNvCxnSpPr>
            <a:cxnSpLocks/>
          </p:cNvCxnSpPr>
          <p:nvPr/>
        </p:nvCxnSpPr>
        <p:spPr>
          <a:xfrm>
            <a:off x="3650672" y="2391425"/>
            <a:ext cx="584518" cy="0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0A27260B-2ECC-0F4B-BEC1-82103AEDE6F0}"/>
              </a:ext>
            </a:extLst>
          </p:cNvPr>
          <p:cNvCxnSpPr>
            <a:cxnSpLocks/>
          </p:cNvCxnSpPr>
          <p:nvPr/>
        </p:nvCxnSpPr>
        <p:spPr>
          <a:xfrm>
            <a:off x="3650672" y="4229254"/>
            <a:ext cx="584518" cy="0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>
            <a:extLst>
              <a:ext uri="{FF2B5EF4-FFF2-40B4-BE49-F238E27FC236}">
                <a16:creationId xmlns:a16="http://schemas.microsoft.com/office/drawing/2014/main" id="{C8C93B8A-BD89-DA40-926B-966325AB4087}"/>
              </a:ext>
            </a:extLst>
          </p:cNvPr>
          <p:cNvSpPr/>
          <p:nvPr/>
        </p:nvSpPr>
        <p:spPr>
          <a:xfrm>
            <a:off x="4365978" y="2222963"/>
            <a:ext cx="365760" cy="3657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978E31B6-8CD3-5549-AA02-D63D5C7A70D4}"/>
              </a:ext>
            </a:extLst>
          </p:cNvPr>
          <p:cNvSpPr/>
          <p:nvPr/>
        </p:nvSpPr>
        <p:spPr>
          <a:xfrm>
            <a:off x="4365978" y="2668952"/>
            <a:ext cx="365760" cy="3657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64DBBDE5-EECE-4644-8EBD-308F4FE86A84}"/>
              </a:ext>
            </a:extLst>
          </p:cNvPr>
          <p:cNvSpPr/>
          <p:nvPr/>
        </p:nvSpPr>
        <p:spPr>
          <a:xfrm>
            <a:off x="4365978" y="3146114"/>
            <a:ext cx="365760" cy="3657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DA559328-E61F-9848-8160-7963506B6F1B}"/>
              </a:ext>
            </a:extLst>
          </p:cNvPr>
          <p:cNvSpPr/>
          <p:nvPr/>
        </p:nvSpPr>
        <p:spPr>
          <a:xfrm>
            <a:off x="4365978" y="3616536"/>
            <a:ext cx="365760" cy="3657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DF4A2784-17F0-384D-87EC-C06061B9A3FF}"/>
              </a:ext>
            </a:extLst>
          </p:cNvPr>
          <p:cNvSpPr/>
          <p:nvPr/>
        </p:nvSpPr>
        <p:spPr>
          <a:xfrm>
            <a:off x="4365978" y="4093698"/>
            <a:ext cx="365760" cy="3657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C1BC083-2D2A-E94D-92DF-384E10ABE1A3}"/>
              </a:ext>
            </a:extLst>
          </p:cNvPr>
          <p:cNvSpPr txBox="1"/>
          <p:nvPr/>
        </p:nvSpPr>
        <p:spPr>
          <a:xfrm>
            <a:off x="279897" y="3090218"/>
            <a:ext cx="7494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  <a:r>
              <a:rPr lang="en-US" sz="2000" baseline="-25000">
                <a:latin typeface="Fira Sans" panose="020B0503050000020004" pitchFamily="34" charset="0"/>
                <a:ea typeface="Fira Sans" panose="020B0503050000020004" pitchFamily="34" charset="0"/>
              </a:rPr>
              <a:t>2</a:t>
            </a:r>
            <a:endParaRPr lang="en-US" sz="20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48B6044-C4E3-E042-A9E2-E0A9E66242BC}"/>
              </a:ext>
            </a:extLst>
          </p:cNvPr>
          <p:cNvSpPr txBox="1"/>
          <p:nvPr/>
        </p:nvSpPr>
        <p:spPr>
          <a:xfrm>
            <a:off x="273394" y="4397902"/>
            <a:ext cx="7494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  <a:endParaRPr lang="en-US" sz="36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93CA7CC-2A5E-DE4D-B667-343F42BAA36F}"/>
              </a:ext>
            </a:extLst>
          </p:cNvPr>
          <p:cNvSpPr txBox="1"/>
          <p:nvPr/>
        </p:nvSpPr>
        <p:spPr>
          <a:xfrm>
            <a:off x="475690" y="4344488"/>
            <a:ext cx="344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>
                <a:latin typeface="Fira Sans" panose="020B0503050000020004" pitchFamily="34" charset="0"/>
                <a:ea typeface="Fira Sans" panose="020B0503050000020004" pitchFamily="34" charset="0"/>
              </a:rPr>
              <a:t>⟶</a:t>
            </a:r>
            <a:endParaRPr lang="en-US" i="1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B0A36DC-C652-CD4E-9791-D46CD858F6C6}"/>
              </a:ext>
            </a:extLst>
          </p:cNvPr>
          <p:cNvSpPr txBox="1"/>
          <p:nvPr/>
        </p:nvSpPr>
        <p:spPr>
          <a:xfrm>
            <a:off x="4244526" y="4518049"/>
            <a:ext cx="7494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z</a:t>
            </a:r>
            <a:r>
              <a:rPr lang="en-US" sz="3600" baseline="-25000">
                <a:latin typeface="Fira Sans" panose="020B0503050000020004" pitchFamily="34" charset="0"/>
                <a:ea typeface="Fira Sans" panose="020B0503050000020004" pitchFamily="34" charset="0"/>
              </a:rPr>
              <a:t>H</a:t>
            </a:r>
            <a:endParaRPr lang="en-US" sz="36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B99F28D-81DF-A143-88E4-6619E4FDA888}"/>
              </a:ext>
            </a:extLst>
          </p:cNvPr>
          <p:cNvSpPr txBox="1"/>
          <p:nvPr/>
        </p:nvSpPr>
        <p:spPr>
          <a:xfrm>
            <a:off x="4346698" y="4451058"/>
            <a:ext cx="344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>
                <a:latin typeface="Fira Sans" panose="020B0503050000020004" pitchFamily="34" charset="0"/>
                <a:ea typeface="Fira Sans" panose="020B0503050000020004" pitchFamily="34" charset="0"/>
              </a:rPr>
              <a:t>⟶</a:t>
            </a:r>
            <a:endParaRPr lang="en-US" i="1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F34ED1AB-969E-2842-B01B-58DEAAA9A9F4}"/>
              </a:ext>
            </a:extLst>
          </p:cNvPr>
          <p:cNvSpPr txBox="1"/>
          <p:nvPr/>
        </p:nvSpPr>
        <p:spPr>
          <a:xfrm>
            <a:off x="2274425" y="4455829"/>
            <a:ext cx="344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>
                <a:latin typeface="Fira Sans" panose="020B0503050000020004" pitchFamily="34" charset="0"/>
                <a:ea typeface="Fira Sans" panose="020B0503050000020004" pitchFamily="34" charset="0"/>
              </a:rPr>
              <a:t>⟶</a:t>
            </a:r>
            <a:endParaRPr lang="en-US" i="1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E27B4794-FE48-1744-9DF1-E34767D8218B}"/>
              </a:ext>
            </a:extLst>
          </p:cNvPr>
          <p:cNvSpPr txBox="1"/>
          <p:nvPr/>
        </p:nvSpPr>
        <p:spPr>
          <a:xfrm>
            <a:off x="2913924" y="4414078"/>
            <a:ext cx="344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>
                <a:latin typeface="Fira Sans" panose="020B0503050000020004" pitchFamily="34" charset="0"/>
                <a:ea typeface="Fira Sans" panose="020B0503050000020004" pitchFamily="34" charset="0"/>
              </a:rPr>
              <a:t>⟶</a:t>
            </a:r>
            <a:endParaRPr lang="en-US" i="1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4ED6E41F-A566-AD47-91A2-940619BD3C35}"/>
              </a:ext>
            </a:extLst>
          </p:cNvPr>
          <p:cNvSpPr txBox="1"/>
          <p:nvPr/>
        </p:nvSpPr>
        <p:spPr>
          <a:xfrm>
            <a:off x="1456884" y="1649030"/>
            <a:ext cx="21356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linear map</a:t>
            </a:r>
            <a:endParaRPr lang="en-US" sz="2400">
              <a:latin typeface="Courier" pitchFamily="2" charset="0"/>
              <a:ea typeface="Fira Sans" panose="020B0503050000020004" pitchFamily="34" charset="0"/>
            </a:endParaRP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B60BD168-E3E9-1547-A26A-7ACEA60C1CB7}"/>
              </a:ext>
            </a:extLst>
          </p:cNvPr>
          <p:cNvCxnSpPr>
            <a:cxnSpLocks/>
          </p:cNvCxnSpPr>
          <p:nvPr/>
        </p:nvCxnSpPr>
        <p:spPr>
          <a:xfrm>
            <a:off x="4993939" y="2854805"/>
            <a:ext cx="584518" cy="0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33637879-E36B-814F-85B9-60C5BEB2E0BE}"/>
              </a:ext>
            </a:extLst>
          </p:cNvPr>
          <p:cNvCxnSpPr>
            <a:cxnSpLocks/>
          </p:cNvCxnSpPr>
          <p:nvPr/>
        </p:nvCxnSpPr>
        <p:spPr>
          <a:xfrm>
            <a:off x="4993939" y="3316688"/>
            <a:ext cx="584518" cy="0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5A4675AA-AC9F-8B44-AF0E-730294210F58}"/>
              </a:ext>
            </a:extLst>
          </p:cNvPr>
          <p:cNvCxnSpPr>
            <a:cxnSpLocks/>
          </p:cNvCxnSpPr>
          <p:nvPr/>
        </p:nvCxnSpPr>
        <p:spPr>
          <a:xfrm>
            <a:off x="4993939" y="3787908"/>
            <a:ext cx="584518" cy="0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633EC27D-EDCB-C340-92D6-163267B63BAF}"/>
              </a:ext>
            </a:extLst>
          </p:cNvPr>
          <p:cNvCxnSpPr>
            <a:cxnSpLocks/>
          </p:cNvCxnSpPr>
          <p:nvPr/>
        </p:nvCxnSpPr>
        <p:spPr>
          <a:xfrm>
            <a:off x="4993939" y="2418793"/>
            <a:ext cx="584518" cy="0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99B02565-784C-5E48-BE20-C94D66DB37AC}"/>
              </a:ext>
            </a:extLst>
          </p:cNvPr>
          <p:cNvCxnSpPr>
            <a:cxnSpLocks/>
          </p:cNvCxnSpPr>
          <p:nvPr/>
        </p:nvCxnSpPr>
        <p:spPr>
          <a:xfrm>
            <a:off x="4993939" y="4256622"/>
            <a:ext cx="584518" cy="0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ectangle 70">
            <a:extLst>
              <a:ext uri="{FF2B5EF4-FFF2-40B4-BE49-F238E27FC236}">
                <a16:creationId xmlns:a16="http://schemas.microsoft.com/office/drawing/2014/main" id="{08B643D7-D49B-2548-BB0B-BC0A4CC5CC29}"/>
              </a:ext>
            </a:extLst>
          </p:cNvPr>
          <p:cNvSpPr/>
          <p:nvPr/>
        </p:nvSpPr>
        <p:spPr>
          <a:xfrm>
            <a:off x="5794805" y="2231030"/>
            <a:ext cx="373766" cy="37552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BA89683D-4997-8F41-B421-6AA1B47AC126}"/>
              </a:ext>
            </a:extLst>
          </p:cNvPr>
          <p:cNvCxnSpPr>
            <a:cxnSpLocks/>
          </p:cNvCxnSpPr>
          <p:nvPr/>
        </p:nvCxnSpPr>
        <p:spPr>
          <a:xfrm>
            <a:off x="5794805" y="2566737"/>
            <a:ext cx="18288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507B74EF-52E3-9544-85A5-AE5ABE466E40}"/>
              </a:ext>
            </a:extLst>
          </p:cNvPr>
          <p:cNvCxnSpPr>
            <a:cxnSpLocks/>
          </p:cNvCxnSpPr>
          <p:nvPr/>
        </p:nvCxnSpPr>
        <p:spPr>
          <a:xfrm>
            <a:off x="5976233" y="2298222"/>
            <a:ext cx="18288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A5A55965-F232-2640-9909-A942525BE23E}"/>
              </a:ext>
            </a:extLst>
          </p:cNvPr>
          <p:cNvCxnSpPr>
            <a:cxnSpLocks/>
          </p:cNvCxnSpPr>
          <p:nvPr/>
        </p:nvCxnSpPr>
        <p:spPr>
          <a:xfrm flipH="1">
            <a:off x="5976233" y="2275075"/>
            <a:ext cx="0" cy="310896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 77">
            <a:extLst>
              <a:ext uri="{FF2B5EF4-FFF2-40B4-BE49-F238E27FC236}">
                <a16:creationId xmlns:a16="http://schemas.microsoft.com/office/drawing/2014/main" id="{27D8A140-D367-1541-8C1C-8C222AA270EA}"/>
              </a:ext>
            </a:extLst>
          </p:cNvPr>
          <p:cNvSpPr/>
          <p:nvPr/>
        </p:nvSpPr>
        <p:spPr>
          <a:xfrm>
            <a:off x="5794805" y="2687306"/>
            <a:ext cx="373766" cy="37552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B3F0AD68-1000-2541-9152-309EABEC5B9C}"/>
              </a:ext>
            </a:extLst>
          </p:cNvPr>
          <p:cNvCxnSpPr>
            <a:cxnSpLocks/>
          </p:cNvCxnSpPr>
          <p:nvPr/>
        </p:nvCxnSpPr>
        <p:spPr>
          <a:xfrm>
            <a:off x="5794805" y="3023013"/>
            <a:ext cx="18288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5CF4F36A-CCD1-D949-8349-4BB4A27468E9}"/>
              </a:ext>
            </a:extLst>
          </p:cNvPr>
          <p:cNvCxnSpPr>
            <a:cxnSpLocks/>
          </p:cNvCxnSpPr>
          <p:nvPr/>
        </p:nvCxnSpPr>
        <p:spPr>
          <a:xfrm>
            <a:off x="5976233" y="2754498"/>
            <a:ext cx="18288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0AB159B0-9801-DE41-B356-3422BEE3229F}"/>
              </a:ext>
            </a:extLst>
          </p:cNvPr>
          <p:cNvCxnSpPr>
            <a:cxnSpLocks/>
          </p:cNvCxnSpPr>
          <p:nvPr/>
        </p:nvCxnSpPr>
        <p:spPr>
          <a:xfrm flipH="1">
            <a:off x="5976233" y="2731351"/>
            <a:ext cx="0" cy="310896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ctangle 81">
            <a:extLst>
              <a:ext uri="{FF2B5EF4-FFF2-40B4-BE49-F238E27FC236}">
                <a16:creationId xmlns:a16="http://schemas.microsoft.com/office/drawing/2014/main" id="{1BA11132-7806-B641-B5E3-A151291806AA}"/>
              </a:ext>
            </a:extLst>
          </p:cNvPr>
          <p:cNvSpPr/>
          <p:nvPr/>
        </p:nvSpPr>
        <p:spPr>
          <a:xfrm>
            <a:off x="5789350" y="3157355"/>
            <a:ext cx="373766" cy="37552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84EFD780-B86C-4F42-A445-7A8165C7BB91}"/>
              </a:ext>
            </a:extLst>
          </p:cNvPr>
          <p:cNvCxnSpPr>
            <a:cxnSpLocks/>
          </p:cNvCxnSpPr>
          <p:nvPr/>
        </p:nvCxnSpPr>
        <p:spPr>
          <a:xfrm>
            <a:off x="5789350" y="3493062"/>
            <a:ext cx="18288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50FC64E1-181D-5A48-95A0-AF875194D23B}"/>
              </a:ext>
            </a:extLst>
          </p:cNvPr>
          <p:cNvCxnSpPr>
            <a:cxnSpLocks/>
          </p:cNvCxnSpPr>
          <p:nvPr/>
        </p:nvCxnSpPr>
        <p:spPr>
          <a:xfrm>
            <a:off x="5970778" y="3224547"/>
            <a:ext cx="18288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8908AA0A-C662-9A48-98F1-A2AE7CEBBAF1}"/>
              </a:ext>
            </a:extLst>
          </p:cNvPr>
          <p:cNvCxnSpPr>
            <a:cxnSpLocks/>
          </p:cNvCxnSpPr>
          <p:nvPr/>
        </p:nvCxnSpPr>
        <p:spPr>
          <a:xfrm flipH="1">
            <a:off x="5970778" y="3201400"/>
            <a:ext cx="0" cy="310896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Rectangle 85">
            <a:extLst>
              <a:ext uri="{FF2B5EF4-FFF2-40B4-BE49-F238E27FC236}">
                <a16:creationId xmlns:a16="http://schemas.microsoft.com/office/drawing/2014/main" id="{93707410-1DDA-6045-A6DA-BB34B6B3C84D}"/>
              </a:ext>
            </a:extLst>
          </p:cNvPr>
          <p:cNvSpPr/>
          <p:nvPr/>
        </p:nvSpPr>
        <p:spPr>
          <a:xfrm>
            <a:off x="5796207" y="3627659"/>
            <a:ext cx="373766" cy="37552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5817EF57-88CA-1548-A50C-75AF98ABABEC}"/>
              </a:ext>
            </a:extLst>
          </p:cNvPr>
          <p:cNvCxnSpPr>
            <a:cxnSpLocks/>
          </p:cNvCxnSpPr>
          <p:nvPr/>
        </p:nvCxnSpPr>
        <p:spPr>
          <a:xfrm>
            <a:off x="5796207" y="3963366"/>
            <a:ext cx="18288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5725004C-55B0-7943-B172-329AB0B18277}"/>
              </a:ext>
            </a:extLst>
          </p:cNvPr>
          <p:cNvCxnSpPr>
            <a:cxnSpLocks/>
          </p:cNvCxnSpPr>
          <p:nvPr/>
        </p:nvCxnSpPr>
        <p:spPr>
          <a:xfrm>
            <a:off x="5977635" y="3694851"/>
            <a:ext cx="18288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45238C03-3FA0-274B-B8E2-669815C18D8C}"/>
              </a:ext>
            </a:extLst>
          </p:cNvPr>
          <p:cNvCxnSpPr>
            <a:cxnSpLocks/>
          </p:cNvCxnSpPr>
          <p:nvPr/>
        </p:nvCxnSpPr>
        <p:spPr>
          <a:xfrm flipH="1">
            <a:off x="5977635" y="3671704"/>
            <a:ext cx="0" cy="310896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Rectangle 89">
            <a:extLst>
              <a:ext uri="{FF2B5EF4-FFF2-40B4-BE49-F238E27FC236}">
                <a16:creationId xmlns:a16="http://schemas.microsoft.com/office/drawing/2014/main" id="{79D7EF4E-3CFE-644E-8F19-86861F02496A}"/>
              </a:ext>
            </a:extLst>
          </p:cNvPr>
          <p:cNvSpPr/>
          <p:nvPr/>
        </p:nvSpPr>
        <p:spPr>
          <a:xfrm>
            <a:off x="5789350" y="4112491"/>
            <a:ext cx="373766" cy="37552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B89F97E2-5FB3-D341-82E5-E00B7D461FFA}"/>
              </a:ext>
            </a:extLst>
          </p:cNvPr>
          <p:cNvCxnSpPr>
            <a:cxnSpLocks/>
          </p:cNvCxnSpPr>
          <p:nvPr/>
        </p:nvCxnSpPr>
        <p:spPr>
          <a:xfrm>
            <a:off x="5789350" y="4448198"/>
            <a:ext cx="18288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4BA33BF8-70AC-D341-9765-668700CCD7B1}"/>
              </a:ext>
            </a:extLst>
          </p:cNvPr>
          <p:cNvCxnSpPr>
            <a:cxnSpLocks/>
          </p:cNvCxnSpPr>
          <p:nvPr/>
        </p:nvCxnSpPr>
        <p:spPr>
          <a:xfrm>
            <a:off x="5970778" y="4179683"/>
            <a:ext cx="18288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350A3066-229E-F74A-AB04-D260E770ED5E}"/>
              </a:ext>
            </a:extLst>
          </p:cNvPr>
          <p:cNvCxnSpPr>
            <a:cxnSpLocks/>
          </p:cNvCxnSpPr>
          <p:nvPr/>
        </p:nvCxnSpPr>
        <p:spPr>
          <a:xfrm flipH="1">
            <a:off x="5970778" y="4156536"/>
            <a:ext cx="0" cy="310896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0DCFC561-6668-7741-ABBC-85230F08C0AE}"/>
              </a:ext>
            </a:extLst>
          </p:cNvPr>
          <p:cNvSpPr txBox="1"/>
          <p:nvPr/>
        </p:nvSpPr>
        <p:spPr>
          <a:xfrm>
            <a:off x="4252987" y="1354971"/>
            <a:ext cx="35246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non-linearity/</a:t>
            </a:r>
          </a:p>
          <a:p>
            <a:pPr algn="ctr"/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activation function</a:t>
            </a:r>
            <a:endParaRPr lang="en-US" sz="24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336721C-089F-D044-B1AF-96757A469727}"/>
              </a:ext>
            </a:extLst>
          </p:cNvPr>
          <p:cNvSpPr txBox="1"/>
          <p:nvPr/>
        </p:nvSpPr>
        <p:spPr>
          <a:xfrm>
            <a:off x="5489397" y="4655367"/>
            <a:ext cx="11347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g(z</a:t>
            </a:r>
            <a:r>
              <a:rPr lang="en-US" sz="3600" baseline="-25000">
                <a:latin typeface="Fira Sans" panose="020B0503050000020004" pitchFamily="34" charset="0"/>
                <a:ea typeface="Fira Sans" panose="020B0503050000020004" pitchFamily="34" charset="0"/>
              </a:rPr>
              <a:t>H</a:t>
            </a:r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)</a:t>
            </a:r>
            <a:endParaRPr lang="en-US" sz="36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7C869CF6-C4AE-9F43-91E7-BA89FA9BDE53}"/>
              </a:ext>
            </a:extLst>
          </p:cNvPr>
          <p:cNvSpPr txBox="1"/>
          <p:nvPr/>
        </p:nvSpPr>
        <p:spPr>
          <a:xfrm>
            <a:off x="5934297" y="4588376"/>
            <a:ext cx="344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>
                <a:latin typeface="Fira Sans" panose="020B0503050000020004" pitchFamily="34" charset="0"/>
                <a:ea typeface="Fira Sans" panose="020B0503050000020004" pitchFamily="34" charset="0"/>
              </a:rPr>
              <a:t>⟶</a:t>
            </a:r>
            <a:endParaRPr lang="en-US" i="1">
              <a:latin typeface="Courier" pitchFamily="2" charset="0"/>
              <a:ea typeface="Fira Sans" panose="020B0503050000020004" pitchFamily="34" charset="0"/>
            </a:endParaRPr>
          </a:p>
        </p:txBody>
      </p: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68CEC4C8-DF88-E142-898E-840169DAFD9C}"/>
              </a:ext>
            </a:extLst>
          </p:cNvPr>
          <p:cNvCxnSpPr>
            <a:cxnSpLocks/>
          </p:cNvCxnSpPr>
          <p:nvPr/>
        </p:nvCxnSpPr>
        <p:spPr>
          <a:xfrm>
            <a:off x="6492400" y="2827437"/>
            <a:ext cx="584518" cy="0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21CF9802-8B20-CA45-9D2D-53A902F39478}"/>
              </a:ext>
            </a:extLst>
          </p:cNvPr>
          <p:cNvCxnSpPr>
            <a:cxnSpLocks/>
          </p:cNvCxnSpPr>
          <p:nvPr/>
        </p:nvCxnSpPr>
        <p:spPr>
          <a:xfrm>
            <a:off x="6492400" y="3289320"/>
            <a:ext cx="584518" cy="0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37F748B2-35CF-384B-AB85-AFC40D2A4526}"/>
              </a:ext>
            </a:extLst>
          </p:cNvPr>
          <p:cNvCxnSpPr>
            <a:cxnSpLocks/>
          </p:cNvCxnSpPr>
          <p:nvPr/>
        </p:nvCxnSpPr>
        <p:spPr>
          <a:xfrm>
            <a:off x="6492400" y="3760540"/>
            <a:ext cx="584518" cy="0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40137257-101F-6A46-9973-05E979073063}"/>
              </a:ext>
            </a:extLst>
          </p:cNvPr>
          <p:cNvCxnSpPr>
            <a:cxnSpLocks/>
          </p:cNvCxnSpPr>
          <p:nvPr/>
        </p:nvCxnSpPr>
        <p:spPr>
          <a:xfrm>
            <a:off x="6492400" y="2391425"/>
            <a:ext cx="584518" cy="0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58AD2D63-63A8-B244-BB84-8BF80D5B1E1E}"/>
              </a:ext>
            </a:extLst>
          </p:cNvPr>
          <p:cNvCxnSpPr>
            <a:cxnSpLocks/>
          </p:cNvCxnSpPr>
          <p:nvPr/>
        </p:nvCxnSpPr>
        <p:spPr>
          <a:xfrm>
            <a:off x="6492400" y="4229254"/>
            <a:ext cx="584518" cy="0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Oval 114">
            <a:extLst>
              <a:ext uri="{FF2B5EF4-FFF2-40B4-BE49-F238E27FC236}">
                <a16:creationId xmlns:a16="http://schemas.microsoft.com/office/drawing/2014/main" id="{C9AE94C3-AB99-D14D-9DB4-82E10A35D518}"/>
              </a:ext>
            </a:extLst>
          </p:cNvPr>
          <p:cNvSpPr/>
          <p:nvPr/>
        </p:nvSpPr>
        <p:spPr>
          <a:xfrm>
            <a:off x="7247227" y="2172346"/>
            <a:ext cx="365760" cy="3657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9DD75E49-2812-AA46-9F47-961F019C3CB0}"/>
              </a:ext>
            </a:extLst>
          </p:cNvPr>
          <p:cNvSpPr/>
          <p:nvPr/>
        </p:nvSpPr>
        <p:spPr>
          <a:xfrm>
            <a:off x="7247227" y="2618335"/>
            <a:ext cx="365760" cy="3657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1C200DF4-D784-C846-8BEC-3461F61F0207}"/>
              </a:ext>
            </a:extLst>
          </p:cNvPr>
          <p:cNvSpPr/>
          <p:nvPr/>
        </p:nvSpPr>
        <p:spPr>
          <a:xfrm>
            <a:off x="7247227" y="3095497"/>
            <a:ext cx="365760" cy="3657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067F565F-4401-674D-BE30-5BE01BFBDC15}"/>
              </a:ext>
            </a:extLst>
          </p:cNvPr>
          <p:cNvSpPr/>
          <p:nvPr/>
        </p:nvSpPr>
        <p:spPr>
          <a:xfrm>
            <a:off x="7247227" y="3565919"/>
            <a:ext cx="365760" cy="3657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38EFA70B-A2F9-4A4E-836E-CF028F859E97}"/>
              </a:ext>
            </a:extLst>
          </p:cNvPr>
          <p:cNvSpPr/>
          <p:nvPr/>
        </p:nvSpPr>
        <p:spPr>
          <a:xfrm>
            <a:off x="7247227" y="4043081"/>
            <a:ext cx="365760" cy="3657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C6AB1537-FFC9-8B40-A56C-9313409DE906}"/>
              </a:ext>
            </a:extLst>
          </p:cNvPr>
          <p:cNvSpPr txBox="1"/>
          <p:nvPr/>
        </p:nvSpPr>
        <p:spPr>
          <a:xfrm>
            <a:off x="7125775" y="4467432"/>
            <a:ext cx="7494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u</a:t>
            </a:r>
            <a:r>
              <a:rPr lang="en-US" sz="3600" baseline="-25000">
                <a:latin typeface="Fira Sans" panose="020B0503050000020004" pitchFamily="34" charset="0"/>
                <a:ea typeface="Fira Sans" panose="020B0503050000020004" pitchFamily="34" charset="0"/>
              </a:rPr>
              <a:t>H</a:t>
            </a:r>
            <a:endParaRPr lang="en-US" sz="36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C726B26B-94DD-9F4D-9EEA-BCCB9E659FE0}"/>
              </a:ext>
            </a:extLst>
          </p:cNvPr>
          <p:cNvSpPr txBox="1"/>
          <p:nvPr/>
        </p:nvSpPr>
        <p:spPr>
          <a:xfrm>
            <a:off x="7227947" y="4400441"/>
            <a:ext cx="344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>
                <a:latin typeface="Fira Sans" panose="020B0503050000020004" pitchFamily="34" charset="0"/>
                <a:ea typeface="Fira Sans" panose="020B0503050000020004" pitchFamily="34" charset="0"/>
              </a:rPr>
              <a:t>⟶</a:t>
            </a:r>
            <a:endParaRPr lang="en-US" i="1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46DC7581-1C37-6D4B-A47F-28BDA021D8B5}"/>
              </a:ext>
            </a:extLst>
          </p:cNvPr>
          <p:cNvSpPr/>
          <p:nvPr/>
        </p:nvSpPr>
        <p:spPr>
          <a:xfrm>
            <a:off x="8579617" y="3040969"/>
            <a:ext cx="541544" cy="460407"/>
          </a:xfrm>
          <a:prstGeom prst="rect">
            <a:avLst/>
          </a:prstGeom>
          <a:solidFill>
            <a:srgbClr val="8CC2B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BEE78E88-389E-8944-A04D-5D27C14A473B}"/>
              </a:ext>
            </a:extLst>
          </p:cNvPr>
          <p:cNvSpPr/>
          <p:nvPr/>
        </p:nvSpPr>
        <p:spPr>
          <a:xfrm>
            <a:off x="9121161" y="3040969"/>
            <a:ext cx="541544" cy="460407"/>
          </a:xfrm>
          <a:prstGeom prst="rect">
            <a:avLst/>
          </a:prstGeom>
          <a:solidFill>
            <a:srgbClr val="8CC2B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EC27C776-95F2-4F4C-8CA3-85AB1E73C1C7}"/>
              </a:ext>
            </a:extLst>
          </p:cNvPr>
          <p:cNvSpPr/>
          <p:nvPr/>
        </p:nvSpPr>
        <p:spPr>
          <a:xfrm>
            <a:off x="9662705" y="3040969"/>
            <a:ext cx="541544" cy="460407"/>
          </a:xfrm>
          <a:prstGeom prst="rect">
            <a:avLst/>
          </a:prstGeom>
          <a:solidFill>
            <a:srgbClr val="8CC2B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E6294723-0BB6-6646-909E-84C63BC93E4F}"/>
              </a:ext>
            </a:extLst>
          </p:cNvPr>
          <p:cNvSpPr/>
          <p:nvPr/>
        </p:nvSpPr>
        <p:spPr>
          <a:xfrm>
            <a:off x="10196166" y="3040969"/>
            <a:ext cx="541544" cy="460407"/>
          </a:xfrm>
          <a:prstGeom prst="rect">
            <a:avLst/>
          </a:prstGeom>
          <a:solidFill>
            <a:srgbClr val="8CC2B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83F006C0-842E-334F-A3A2-2224E73D574E}"/>
              </a:ext>
            </a:extLst>
          </p:cNvPr>
          <p:cNvSpPr/>
          <p:nvPr/>
        </p:nvSpPr>
        <p:spPr>
          <a:xfrm>
            <a:off x="10737710" y="3040969"/>
            <a:ext cx="541544" cy="460407"/>
          </a:xfrm>
          <a:prstGeom prst="rect">
            <a:avLst/>
          </a:prstGeom>
          <a:solidFill>
            <a:srgbClr val="8CC2B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88EE08E1-E644-4A45-BE3C-3EBBFE16E1D3}"/>
              </a:ext>
            </a:extLst>
          </p:cNvPr>
          <p:cNvCxnSpPr>
            <a:cxnSpLocks/>
          </p:cNvCxnSpPr>
          <p:nvPr/>
        </p:nvCxnSpPr>
        <p:spPr>
          <a:xfrm>
            <a:off x="7804813" y="2422618"/>
            <a:ext cx="604495" cy="568016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90986443-823F-0441-AB0F-20D75CAB1A65}"/>
              </a:ext>
            </a:extLst>
          </p:cNvPr>
          <p:cNvCxnSpPr>
            <a:cxnSpLocks/>
          </p:cNvCxnSpPr>
          <p:nvPr/>
        </p:nvCxnSpPr>
        <p:spPr>
          <a:xfrm>
            <a:off x="7835986" y="2818913"/>
            <a:ext cx="587100" cy="327201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1935C28C-9F92-F842-9FE0-41EBA4DD173B}"/>
              </a:ext>
            </a:extLst>
          </p:cNvPr>
          <p:cNvCxnSpPr>
            <a:cxnSpLocks/>
          </p:cNvCxnSpPr>
          <p:nvPr/>
        </p:nvCxnSpPr>
        <p:spPr>
          <a:xfrm flipV="1">
            <a:off x="7783296" y="3261956"/>
            <a:ext cx="626012" cy="1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4D150A91-6D5A-8C41-B82C-2C9D25F3289E}"/>
              </a:ext>
            </a:extLst>
          </p:cNvPr>
          <p:cNvCxnSpPr>
            <a:cxnSpLocks/>
          </p:cNvCxnSpPr>
          <p:nvPr/>
        </p:nvCxnSpPr>
        <p:spPr>
          <a:xfrm flipV="1">
            <a:off x="7822561" y="3417021"/>
            <a:ext cx="559828" cy="321178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F7356D78-35E9-C548-840C-9E41EA01AB51}"/>
              </a:ext>
            </a:extLst>
          </p:cNvPr>
          <p:cNvCxnSpPr>
            <a:cxnSpLocks/>
          </p:cNvCxnSpPr>
          <p:nvPr/>
        </p:nvCxnSpPr>
        <p:spPr>
          <a:xfrm flipV="1">
            <a:off x="7710293" y="3565919"/>
            <a:ext cx="712793" cy="613764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TextBox 149">
            <a:extLst>
              <a:ext uri="{FF2B5EF4-FFF2-40B4-BE49-F238E27FC236}">
                <a16:creationId xmlns:a16="http://schemas.microsoft.com/office/drawing/2014/main" id="{AD362991-BFDA-ED4F-B701-4FF17C62ABC3}"/>
              </a:ext>
            </a:extLst>
          </p:cNvPr>
          <p:cNvSpPr txBox="1"/>
          <p:nvPr/>
        </p:nvSpPr>
        <p:spPr>
          <a:xfrm>
            <a:off x="8706166" y="2475793"/>
            <a:ext cx="21356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linear map</a:t>
            </a:r>
            <a:endParaRPr lang="en-US" sz="24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AF6A4F57-769E-5848-9411-5119E461EED4}"/>
              </a:ext>
            </a:extLst>
          </p:cNvPr>
          <p:cNvSpPr txBox="1"/>
          <p:nvPr/>
        </p:nvSpPr>
        <p:spPr>
          <a:xfrm>
            <a:off x="8793038" y="3590055"/>
            <a:ext cx="23773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>
                <a:latin typeface="Fira Sans" panose="020B0503050000020004" pitchFamily="34" charset="0"/>
                <a:ea typeface="Fira Sans" panose="020B0503050000020004" pitchFamily="34" charset="0"/>
              </a:rPr>
              <a:t>W</a:t>
            </a:r>
            <a:r>
              <a:rPr lang="en-US" sz="3200" baseline="-25000">
                <a:latin typeface="Fira Sans" panose="020B0503050000020004" pitchFamily="34" charset="0"/>
                <a:ea typeface="Fira Sans" panose="020B0503050000020004" pitchFamily="34" charset="0"/>
              </a:rPr>
              <a:t>O</a:t>
            </a:r>
            <a:r>
              <a:rPr lang="en-US" sz="3200">
                <a:latin typeface="Fira Sans" panose="020B0503050000020004" pitchFamily="34" charset="0"/>
                <a:ea typeface="Fira Sans" panose="020B0503050000020004" pitchFamily="34" charset="0"/>
              </a:rPr>
              <a:t>u</a:t>
            </a:r>
            <a:r>
              <a:rPr lang="en-US" sz="3200" baseline="-25000">
                <a:latin typeface="Fira Sans" panose="020B0503050000020004" pitchFamily="34" charset="0"/>
                <a:ea typeface="Fira Sans" panose="020B0503050000020004" pitchFamily="34" charset="0"/>
              </a:rPr>
              <a:t>H</a:t>
            </a:r>
            <a:r>
              <a:rPr lang="en-US" sz="3200">
                <a:latin typeface="Fira Sans" panose="020B0503050000020004" pitchFamily="34" charset="0"/>
                <a:ea typeface="Fira Sans" panose="020B0503050000020004" pitchFamily="34" charset="0"/>
              </a:rPr>
              <a:t>+ b</a:t>
            </a:r>
            <a:r>
              <a:rPr lang="en-US" sz="3200" baseline="-25000">
                <a:latin typeface="Fira Sans" panose="020B0503050000020004" pitchFamily="34" charset="0"/>
                <a:ea typeface="Fira Sans" panose="020B0503050000020004" pitchFamily="34" charset="0"/>
              </a:rPr>
              <a:t>O</a:t>
            </a:r>
            <a:endParaRPr lang="en-US" sz="32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A4DCE217-B0A7-714E-B203-C34752BFA257}"/>
              </a:ext>
            </a:extLst>
          </p:cNvPr>
          <p:cNvSpPr txBox="1"/>
          <p:nvPr/>
        </p:nvSpPr>
        <p:spPr>
          <a:xfrm>
            <a:off x="9593261" y="3522682"/>
            <a:ext cx="344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>
                <a:latin typeface="Fira Sans" panose="020B0503050000020004" pitchFamily="34" charset="0"/>
                <a:ea typeface="Fira Sans" panose="020B0503050000020004" pitchFamily="34" charset="0"/>
              </a:rPr>
              <a:t>⟶</a:t>
            </a:r>
            <a:endParaRPr lang="en-US" i="1">
              <a:latin typeface="Courier" pitchFamily="2" charset="0"/>
              <a:ea typeface="Fira Sans" panose="020B0503050000020004" pitchFamily="34" charset="0"/>
            </a:endParaRPr>
          </a:p>
        </p:txBody>
      </p:sp>
      <p:cxnSp>
        <p:nvCxnSpPr>
          <p:cNvPr id="154" name="Straight Arrow Connector 153">
            <a:extLst>
              <a:ext uri="{FF2B5EF4-FFF2-40B4-BE49-F238E27FC236}">
                <a16:creationId xmlns:a16="http://schemas.microsoft.com/office/drawing/2014/main" id="{869937A6-366A-6E47-9FEA-CB635D5AF7AB}"/>
              </a:ext>
            </a:extLst>
          </p:cNvPr>
          <p:cNvCxnSpPr>
            <a:cxnSpLocks/>
          </p:cNvCxnSpPr>
          <p:nvPr/>
        </p:nvCxnSpPr>
        <p:spPr>
          <a:xfrm>
            <a:off x="11445539" y="3289494"/>
            <a:ext cx="584518" cy="0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Oval 154">
            <a:extLst>
              <a:ext uri="{FF2B5EF4-FFF2-40B4-BE49-F238E27FC236}">
                <a16:creationId xmlns:a16="http://schemas.microsoft.com/office/drawing/2014/main" id="{821FAABE-9619-DD41-B0E1-76AC99ABB11A}"/>
              </a:ext>
            </a:extLst>
          </p:cNvPr>
          <p:cNvSpPr/>
          <p:nvPr/>
        </p:nvSpPr>
        <p:spPr>
          <a:xfrm>
            <a:off x="12167740" y="3138048"/>
            <a:ext cx="365760" cy="3657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FE8DC958-EC0B-514B-BCF9-07FE03F62338}"/>
              </a:ext>
            </a:extLst>
          </p:cNvPr>
          <p:cNvSpPr txBox="1"/>
          <p:nvPr/>
        </p:nvSpPr>
        <p:spPr>
          <a:xfrm>
            <a:off x="12098544" y="3484384"/>
            <a:ext cx="7494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z</a:t>
            </a:r>
            <a:r>
              <a:rPr lang="en-US" sz="3600" baseline="-25000">
                <a:latin typeface="Fira Sans" panose="020B0503050000020004" pitchFamily="34" charset="0"/>
                <a:ea typeface="Fira Sans" panose="020B0503050000020004" pitchFamily="34" charset="0"/>
              </a:rPr>
              <a:t>O</a:t>
            </a:r>
            <a:endParaRPr lang="en-US" sz="3600">
              <a:latin typeface="Courier" pitchFamily="2" charset="0"/>
              <a:ea typeface="Fira Sans" panose="020B0503050000020004" pitchFamily="34" charset="0"/>
            </a:endParaRPr>
          </a:p>
        </p:txBody>
      </p:sp>
      <p:cxnSp>
        <p:nvCxnSpPr>
          <p:cNvPr id="161" name="Straight Arrow Connector 160">
            <a:extLst>
              <a:ext uri="{FF2B5EF4-FFF2-40B4-BE49-F238E27FC236}">
                <a16:creationId xmlns:a16="http://schemas.microsoft.com/office/drawing/2014/main" id="{12D8114B-A012-3A47-90A5-4AB38FB52533}"/>
              </a:ext>
            </a:extLst>
          </p:cNvPr>
          <p:cNvCxnSpPr>
            <a:cxnSpLocks/>
          </p:cNvCxnSpPr>
          <p:nvPr/>
        </p:nvCxnSpPr>
        <p:spPr>
          <a:xfrm>
            <a:off x="12693381" y="3296787"/>
            <a:ext cx="584518" cy="0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Rectangle 161">
            <a:extLst>
              <a:ext uri="{FF2B5EF4-FFF2-40B4-BE49-F238E27FC236}">
                <a16:creationId xmlns:a16="http://schemas.microsoft.com/office/drawing/2014/main" id="{1E95742A-2BDB-B14B-A6C5-E58A3FA88D88}"/>
              </a:ext>
            </a:extLst>
          </p:cNvPr>
          <p:cNvSpPr/>
          <p:nvPr/>
        </p:nvSpPr>
        <p:spPr>
          <a:xfrm>
            <a:off x="13488792" y="3093912"/>
            <a:ext cx="373766" cy="37552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71169FBB-9513-0E43-8467-BC2831AA6853}"/>
              </a:ext>
            </a:extLst>
          </p:cNvPr>
          <p:cNvCxnSpPr>
            <a:cxnSpLocks/>
          </p:cNvCxnSpPr>
          <p:nvPr/>
        </p:nvCxnSpPr>
        <p:spPr>
          <a:xfrm>
            <a:off x="13488792" y="3429619"/>
            <a:ext cx="18288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EC47E691-B174-324F-A312-42D879BD0468}"/>
              </a:ext>
            </a:extLst>
          </p:cNvPr>
          <p:cNvCxnSpPr>
            <a:cxnSpLocks/>
          </p:cNvCxnSpPr>
          <p:nvPr/>
        </p:nvCxnSpPr>
        <p:spPr>
          <a:xfrm>
            <a:off x="13670220" y="3161104"/>
            <a:ext cx="18288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ED51A373-957C-B947-A3A9-5A2FAE03B378}"/>
              </a:ext>
            </a:extLst>
          </p:cNvPr>
          <p:cNvCxnSpPr>
            <a:cxnSpLocks/>
          </p:cNvCxnSpPr>
          <p:nvPr/>
        </p:nvCxnSpPr>
        <p:spPr>
          <a:xfrm flipH="1">
            <a:off x="13670220" y="3137957"/>
            <a:ext cx="0" cy="310896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46CA06D3-3A80-9E46-BD91-48C0ACD6344D}"/>
              </a:ext>
            </a:extLst>
          </p:cNvPr>
          <p:cNvCxnSpPr>
            <a:cxnSpLocks/>
          </p:cNvCxnSpPr>
          <p:nvPr/>
        </p:nvCxnSpPr>
        <p:spPr>
          <a:xfrm>
            <a:off x="14033077" y="3289320"/>
            <a:ext cx="584518" cy="0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Oval 168">
            <a:extLst>
              <a:ext uri="{FF2B5EF4-FFF2-40B4-BE49-F238E27FC236}">
                <a16:creationId xmlns:a16="http://schemas.microsoft.com/office/drawing/2014/main" id="{4DBDEBDD-597D-EC4E-8AF1-958A56BD4455}"/>
              </a:ext>
            </a:extLst>
          </p:cNvPr>
          <p:cNvSpPr/>
          <p:nvPr/>
        </p:nvSpPr>
        <p:spPr>
          <a:xfrm>
            <a:off x="14751984" y="3084981"/>
            <a:ext cx="365760" cy="3657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5FE961FD-C22E-2741-9459-7288E598DACD}"/>
              </a:ext>
            </a:extLst>
          </p:cNvPr>
          <p:cNvSpPr txBox="1"/>
          <p:nvPr/>
        </p:nvSpPr>
        <p:spPr>
          <a:xfrm>
            <a:off x="14682788" y="3431317"/>
            <a:ext cx="7494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u</a:t>
            </a:r>
            <a:r>
              <a:rPr lang="en-US" sz="3600" baseline="-25000">
                <a:latin typeface="Fira Sans" panose="020B0503050000020004" pitchFamily="34" charset="0"/>
                <a:ea typeface="Fira Sans" panose="020B0503050000020004" pitchFamily="34" charset="0"/>
              </a:rPr>
              <a:t>O</a:t>
            </a:r>
            <a:endParaRPr lang="en-US" sz="36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61C9B7BD-E945-FA45-834A-7DDAE8CFFBB6}"/>
              </a:ext>
            </a:extLst>
          </p:cNvPr>
          <p:cNvSpPr txBox="1"/>
          <p:nvPr/>
        </p:nvSpPr>
        <p:spPr>
          <a:xfrm>
            <a:off x="13099881" y="3576028"/>
            <a:ext cx="11347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g(z</a:t>
            </a:r>
            <a:r>
              <a:rPr lang="en-US" sz="3600" baseline="-25000">
                <a:latin typeface="Fira Sans" panose="020B0503050000020004" pitchFamily="34" charset="0"/>
                <a:ea typeface="Fira Sans" panose="020B0503050000020004" pitchFamily="34" charset="0"/>
              </a:rPr>
              <a:t>O</a:t>
            </a:r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)</a:t>
            </a:r>
            <a:endParaRPr lang="en-US" sz="36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BD5F703B-411B-5341-9628-8D06C9F8F595}"/>
              </a:ext>
            </a:extLst>
          </p:cNvPr>
          <p:cNvSpPr txBox="1"/>
          <p:nvPr/>
        </p:nvSpPr>
        <p:spPr>
          <a:xfrm>
            <a:off x="13544781" y="3509037"/>
            <a:ext cx="344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>
                <a:latin typeface="Fira Sans" panose="020B0503050000020004" pitchFamily="34" charset="0"/>
                <a:ea typeface="Fira Sans" panose="020B0503050000020004" pitchFamily="34" charset="0"/>
              </a:rPr>
              <a:t>⟶</a:t>
            </a:r>
            <a:endParaRPr lang="en-US" i="1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75" name="Left Brace 174">
            <a:extLst>
              <a:ext uri="{FF2B5EF4-FFF2-40B4-BE49-F238E27FC236}">
                <a16:creationId xmlns:a16="http://schemas.microsoft.com/office/drawing/2014/main" id="{27CC7E65-3A8F-A346-8692-986F765B76F6}"/>
              </a:ext>
            </a:extLst>
          </p:cNvPr>
          <p:cNvSpPr/>
          <p:nvPr/>
        </p:nvSpPr>
        <p:spPr>
          <a:xfrm rot="16200000">
            <a:off x="3914187" y="3328937"/>
            <a:ext cx="444074" cy="4712351"/>
          </a:xfrm>
          <a:prstGeom prst="leftBrace">
            <a:avLst/>
          </a:prstGeom>
          <a:ln w="25400">
            <a:solidFill>
              <a:srgbClr val="87A7D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91EC34C3-5C89-594B-88D5-897BD3B9C1B9}"/>
              </a:ext>
            </a:extLst>
          </p:cNvPr>
          <p:cNvSpPr txBox="1"/>
          <p:nvPr/>
        </p:nvSpPr>
        <p:spPr>
          <a:xfrm>
            <a:off x="3066232" y="5978166"/>
            <a:ext cx="21356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87A7D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hidden layer</a:t>
            </a:r>
            <a:endParaRPr lang="en-US" sz="2400">
              <a:solidFill>
                <a:srgbClr val="87A7D0"/>
              </a:solidFill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77" name="Left Brace 176">
            <a:extLst>
              <a:ext uri="{FF2B5EF4-FFF2-40B4-BE49-F238E27FC236}">
                <a16:creationId xmlns:a16="http://schemas.microsoft.com/office/drawing/2014/main" id="{EABC8375-0DEF-DE43-BA64-43A5531FEC2D}"/>
              </a:ext>
            </a:extLst>
          </p:cNvPr>
          <p:cNvSpPr/>
          <p:nvPr/>
        </p:nvSpPr>
        <p:spPr>
          <a:xfrm rot="16200000">
            <a:off x="11062310" y="1987848"/>
            <a:ext cx="444074" cy="5409460"/>
          </a:xfrm>
          <a:prstGeom prst="leftBrace">
            <a:avLst/>
          </a:prstGeom>
          <a:ln w="25400">
            <a:solidFill>
              <a:srgbClr val="87A7D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7A81174A-54C0-5D46-B90E-A2464B1235B9}"/>
              </a:ext>
            </a:extLst>
          </p:cNvPr>
          <p:cNvSpPr txBox="1"/>
          <p:nvPr/>
        </p:nvSpPr>
        <p:spPr>
          <a:xfrm>
            <a:off x="10169275" y="4931963"/>
            <a:ext cx="21356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87A7D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output layer</a:t>
            </a:r>
            <a:endParaRPr lang="en-US" sz="2400">
              <a:solidFill>
                <a:srgbClr val="87A7D0"/>
              </a:solidFill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61F69954-655E-4045-8459-A5F55259DDBC}"/>
              </a:ext>
            </a:extLst>
          </p:cNvPr>
          <p:cNvSpPr txBox="1"/>
          <p:nvPr/>
        </p:nvSpPr>
        <p:spPr>
          <a:xfrm>
            <a:off x="11782445" y="2186510"/>
            <a:ext cx="35246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non-linearity/</a:t>
            </a:r>
          </a:p>
          <a:p>
            <a:pPr algn="ctr"/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activation function</a:t>
            </a:r>
            <a:endParaRPr lang="en-US" sz="2400">
              <a:latin typeface="Courier" pitchFamily="2" charset="0"/>
              <a:ea typeface="Fira Sans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40384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3C64041E-717F-E748-AC28-667F7C077B40}"/>
              </a:ext>
            </a:extLst>
          </p:cNvPr>
          <p:cNvSpPr/>
          <p:nvPr/>
        </p:nvSpPr>
        <p:spPr>
          <a:xfrm>
            <a:off x="449179" y="2582779"/>
            <a:ext cx="365760" cy="3657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799542-6CA3-5D46-9A68-AE2091BDF974}"/>
              </a:ext>
            </a:extLst>
          </p:cNvPr>
          <p:cNvSpPr txBox="1"/>
          <p:nvPr/>
        </p:nvSpPr>
        <p:spPr>
          <a:xfrm>
            <a:off x="273394" y="2566737"/>
            <a:ext cx="7494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  <a:r>
              <a:rPr lang="en-US" sz="2000" baseline="-25000"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  <a:endParaRPr lang="en-US" sz="20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BCACB80-5490-C844-B36C-B06171D36225}"/>
              </a:ext>
            </a:extLst>
          </p:cNvPr>
          <p:cNvSpPr/>
          <p:nvPr/>
        </p:nvSpPr>
        <p:spPr>
          <a:xfrm>
            <a:off x="449179" y="3110073"/>
            <a:ext cx="365760" cy="3657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BCF55AC-4231-8641-AA85-1B43D8EBAB6F}"/>
              </a:ext>
            </a:extLst>
          </p:cNvPr>
          <p:cNvSpPr/>
          <p:nvPr/>
        </p:nvSpPr>
        <p:spPr>
          <a:xfrm>
            <a:off x="449179" y="3605936"/>
            <a:ext cx="365760" cy="3657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3A67D8C-DA59-FC4F-9EF0-DC4A5D0A1341}"/>
              </a:ext>
            </a:extLst>
          </p:cNvPr>
          <p:cNvSpPr txBox="1"/>
          <p:nvPr/>
        </p:nvSpPr>
        <p:spPr>
          <a:xfrm>
            <a:off x="273394" y="3589894"/>
            <a:ext cx="7494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  <a:r>
              <a:rPr lang="en-US" sz="2000" baseline="-25000">
                <a:latin typeface="Fira Sans" panose="020B0503050000020004" pitchFamily="34" charset="0"/>
                <a:ea typeface="Fira Sans" panose="020B0503050000020004" pitchFamily="34" charset="0"/>
              </a:rPr>
              <a:t>3</a:t>
            </a:r>
            <a:endParaRPr lang="en-US" sz="20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29BC96B-7351-D04C-8621-F89711F56DF6}"/>
              </a:ext>
            </a:extLst>
          </p:cNvPr>
          <p:cNvSpPr txBox="1"/>
          <p:nvPr/>
        </p:nvSpPr>
        <p:spPr>
          <a:xfrm>
            <a:off x="1551444" y="4538034"/>
            <a:ext cx="21356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>
                <a:latin typeface="Fira Sans" panose="020B0503050000020004" pitchFamily="34" charset="0"/>
                <a:ea typeface="Fira Sans" panose="020B0503050000020004" pitchFamily="34" charset="0"/>
              </a:rPr>
              <a:t>W</a:t>
            </a:r>
            <a:r>
              <a:rPr lang="en-US" sz="3200" baseline="-25000">
                <a:latin typeface="Fira Sans" panose="020B0503050000020004" pitchFamily="34" charset="0"/>
                <a:ea typeface="Fira Sans" panose="020B0503050000020004" pitchFamily="34" charset="0"/>
              </a:rPr>
              <a:t>H</a:t>
            </a:r>
            <a:r>
              <a:rPr lang="en-US" sz="3200">
                <a:latin typeface="Fira Sans" panose="020B0503050000020004" pitchFamily="34" charset="0"/>
                <a:ea typeface="Fira Sans" panose="020B0503050000020004" pitchFamily="34" charset="0"/>
              </a:rPr>
              <a:t>x + b</a:t>
            </a:r>
            <a:r>
              <a:rPr lang="en-US" sz="3200" baseline="-25000">
                <a:latin typeface="Fira Sans" panose="020B0503050000020004" pitchFamily="34" charset="0"/>
                <a:ea typeface="Fira Sans" panose="020B0503050000020004" pitchFamily="34" charset="0"/>
              </a:rPr>
              <a:t>H</a:t>
            </a:r>
            <a:endParaRPr lang="en-US" sz="32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1A12487-F9D5-EF4A-9FF4-BD6D897DCD87}"/>
              </a:ext>
            </a:extLst>
          </p:cNvPr>
          <p:cNvSpPr/>
          <p:nvPr/>
        </p:nvSpPr>
        <p:spPr>
          <a:xfrm>
            <a:off x="1712372" y="2161222"/>
            <a:ext cx="541544" cy="460407"/>
          </a:xfrm>
          <a:prstGeom prst="rect">
            <a:avLst/>
          </a:prstGeom>
          <a:solidFill>
            <a:srgbClr val="8CC2B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782384E-0821-664E-8B73-166CB8775935}"/>
              </a:ext>
            </a:extLst>
          </p:cNvPr>
          <p:cNvSpPr/>
          <p:nvPr/>
        </p:nvSpPr>
        <p:spPr>
          <a:xfrm>
            <a:off x="1712372" y="2621629"/>
            <a:ext cx="541544" cy="460407"/>
          </a:xfrm>
          <a:prstGeom prst="rect">
            <a:avLst/>
          </a:prstGeom>
          <a:solidFill>
            <a:srgbClr val="8CC2B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35EDD7F-03A6-FF4B-A09A-96F6339F7537}"/>
              </a:ext>
            </a:extLst>
          </p:cNvPr>
          <p:cNvSpPr/>
          <p:nvPr/>
        </p:nvSpPr>
        <p:spPr>
          <a:xfrm>
            <a:off x="1712372" y="3082370"/>
            <a:ext cx="541544" cy="460407"/>
          </a:xfrm>
          <a:prstGeom prst="rect">
            <a:avLst/>
          </a:prstGeom>
          <a:solidFill>
            <a:srgbClr val="8CC2B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267B53E-1F88-D34D-8745-97EEE0E1353D}"/>
              </a:ext>
            </a:extLst>
          </p:cNvPr>
          <p:cNvSpPr/>
          <p:nvPr/>
        </p:nvSpPr>
        <p:spPr>
          <a:xfrm>
            <a:off x="1712372" y="3542777"/>
            <a:ext cx="541544" cy="460407"/>
          </a:xfrm>
          <a:prstGeom prst="rect">
            <a:avLst/>
          </a:prstGeom>
          <a:solidFill>
            <a:srgbClr val="8CC2B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F82E6AC-E038-5D49-A6A6-04A348FBA1DD}"/>
              </a:ext>
            </a:extLst>
          </p:cNvPr>
          <p:cNvSpPr/>
          <p:nvPr/>
        </p:nvSpPr>
        <p:spPr>
          <a:xfrm>
            <a:off x="1712372" y="3999051"/>
            <a:ext cx="541544" cy="460407"/>
          </a:xfrm>
          <a:prstGeom prst="rect">
            <a:avLst/>
          </a:prstGeom>
          <a:solidFill>
            <a:srgbClr val="8CC2B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F9B6767-7C7D-A14E-B131-8A311989BA34}"/>
              </a:ext>
            </a:extLst>
          </p:cNvPr>
          <p:cNvSpPr/>
          <p:nvPr/>
        </p:nvSpPr>
        <p:spPr>
          <a:xfrm>
            <a:off x="2253916" y="2161222"/>
            <a:ext cx="541544" cy="460407"/>
          </a:xfrm>
          <a:prstGeom prst="rect">
            <a:avLst/>
          </a:prstGeom>
          <a:solidFill>
            <a:srgbClr val="8CC2B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56CBCF3-7B65-FE4B-89F6-CD2E5E1AF1C2}"/>
              </a:ext>
            </a:extLst>
          </p:cNvPr>
          <p:cNvSpPr/>
          <p:nvPr/>
        </p:nvSpPr>
        <p:spPr>
          <a:xfrm>
            <a:off x="2253916" y="2621629"/>
            <a:ext cx="541544" cy="460407"/>
          </a:xfrm>
          <a:prstGeom prst="rect">
            <a:avLst/>
          </a:prstGeom>
          <a:solidFill>
            <a:srgbClr val="8CC2B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0BA8DCB-8B38-7844-B58D-A2BBEB093F8F}"/>
              </a:ext>
            </a:extLst>
          </p:cNvPr>
          <p:cNvSpPr/>
          <p:nvPr/>
        </p:nvSpPr>
        <p:spPr>
          <a:xfrm>
            <a:off x="2253916" y="3082370"/>
            <a:ext cx="541544" cy="460407"/>
          </a:xfrm>
          <a:prstGeom prst="rect">
            <a:avLst/>
          </a:prstGeom>
          <a:solidFill>
            <a:srgbClr val="8CC2B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2B7E0CE-5314-F140-A1FE-6CFD05DCFADB}"/>
              </a:ext>
            </a:extLst>
          </p:cNvPr>
          <p:cNvSpPr/>
          <p:nvPr/>
        </p:nvSpPr>
        <p:spPr>
          <a:xfrm>
            <a:off x="2253916" y="3542777"/>
            <a:ext cx="541544" cy="460407"/>
          </a:xfrm>
          <a:prstGeom prst="rect">
            <a:avLst/>
          </a:prstGeom>
          <a:solidFill>
            <a:srgbClr val="8CC2B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2C34C3F-04A6-EE49-BF26-BE86D6941377}"/>
              </a:ext>
            </a:extLst>
          </p:cNvPr>
          <p:cNvSpPr/>
          <p:nvPr/>
        </p:nvSpPr>
        <p:spPr>
          <a:xfrm>
            <a:off x="2253916" y="3999051"/>
            <a:ext cx="541544" cy="460407"/>
          </a:xfrm>
          <a:prstGeom prst="rect">
            <a:avLst/>
          </a:prstGeom>
          <a:solidFill>
            <a:srgbClr val="8CC2B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B878D7A-99B1-B34D-AF94-53250D16605F}"/>
              </a:ext>
            </a:extLst>
          </p:cNvPr>
          <p:cNvSpPr/>
          <p:nvPr/>
        </p:nvSpPr>
        <p:spPr>
          <a:xfrm>
            <a:off x="2795460" y="2161222"/>
            <a:ext cx="541544" cy="460407"/>
          </a:xfrm>
          <a:prstGeom prst="rect">
            <a:avLst/>
          </a:prstGeom>
          <a:solidFill>
            <a:srgbClr val="8CC2B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3E182A8-DD03-BA4F-84F2-E031D584FF72}"/>
              </a:ext>
            </a:extLst>
          </p:cNvPr>
          <p:cNvSpPr/>
          <p:nvPr/>
        </p:nvSpPr>
        <p:spPr>
          <a:xfrm>
            <a:off x="2795460" y="2621629"/>
            <a:ext cx="541544" cy="460407"/>
          </a:xfrm>
          <a:prstGeom prst="rect">
            <a:avLst/>
          </a:prstGeom>
          <a:solidFill>
            <a:srgbClr val="8CC2B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3D9C8CB-FCDB-7F4C-B73F-ABAFD7E7A9FA}"/>
              </a:ext>
            </a:extLst>
          </p:cNvPr>
          <p:cNvSpPr/>
          <p:nvPr/>
        </p:nvSpPr>
        <p:spPr>
          <a:xfrm>
            <a:off x="2795460" y="3082370"/>
            <a:ext cx="541544" cy="460407"/>
          </a:xfrm>
          <a:prstGeom prst="rect">
            <a:avLst/>
          </a:prstGeom>
          <a:solidFill>
            <a:srgbClr val="8CC2B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975BBB2-140D-CF4D-B655-08847443ABE9}"/>
              </a:ext>
            </a:extLst>
          </p:cNvPr>
          <p:cNvSpPr/>
          <p:nvPr/>
        </p:nvSpPr>
        <p:spPr>
          <a:xfrm>
            <a:off x="2795460" y="3542777"/>
            <a:ext cx="541544" cy="460407"/>
          </a:xfrm>
          <a:prstGeom prst="rect">
            <a:avLst/>
          </a:prstGeom>
          <a:solidFill>
            <a:srgbClr val="8CC2B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7F6A9A3-AF7C-DB48-94E2-F17A12D01C45}"/>
              </a:ext>
            </a:extLst>
          </p:cNvPr>
          <p:cNvSpPr/>
          <p:nvPr/>
        </p:nvSpPr>
        <p:spPr>
          <a:xfrm>
            <a:off x="2795460" y="3999051"/>
            <a:ext cx="541544" cy="460407"/>
          </a:xfrm>
          <a:prstGeom prst="rect">
            <a:avLst/>
          </a:prstGeom>
          <a:solidFill>
            <a:srgbClr val="8CC2B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0F6FA828-FAC5-E447-A9D6-BEF95549F741}"/>
              </a:ext>
            </a:extLst>
          </p:cNvPr>
          <p:cNvCxnSpPr>
            <a:cxnSpLocks/>
          </p:cNvCxnSpPr>
          <p:nvPr/>
        </p:nvCxnSpPr>
        <p:spPr>
          <a:xfrm>
            <a:off x="924791" y="2766878"/>
            <a:ext cx="584518" cy="0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E723E90-6380-F541-8EFB-9E34C4866ADA}"/>
              </a:ext>
            </a:extLst>
          </p:cNvPr>
          <p:cNvCxnSpPr>
            <a:cxnSpLocks/>
          </p:cNvCxnSpPr>
          <p:nvPr/>
        </p:nvCxnSpPr>
        <p:spPr>
          <a:xfrm>
            <a:off x="924791" y="3293351"/>
            <a:ext cx="584518" cy="0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8F87557-03E9-4146-94FB-67E8C6CB8D43}"/>
              </a:ext>
            </a:extLst>
          </p:cNvPr>
          <p:cNvCxnSpPr>
            <a:cxnSpLocks/>
          </p:cNvCxnSpPr>
          <p:nvPr/>
        </p:nvCxnSpPr>
        <p:spPr>
          <a:xfrm>
            <a:off x="924791" y="3778260"/>
            <a:ext cx="584518" cy="0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C49ACA6A-13C6-0047-8D71-7FA3A2D56AF5}"/>
              </a:ext>
            </a:extLst>
          </p:cNvPr>
          <p:cNvCxnSpPr>
            <a:cxnSpLocks/>
          </p:cNvCxnSpPr>
          <p:nvPr/>
        </p:nvCxnSpPr>
        <p:spPr>
          <a:xfrm>
            <a:off x="3650672" y="2827437"/>
            <a:ext cx="584518" cy="0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7FB5991B-806D-764F-9D70-B0F03F05FD58}"/>
              </a:ext>
            </a:extLst>
          </p:cNvPr>
          <p:cNvCxnSpPr>
            <a:cxnSpLocks/>
          </p:cNvCxnSpPr>
          <p:nvPr/>
        </p:nvCxnSpPr>
        <p:spPr>
          <a:xfrm>
            <a:off x="3650672" y="3289320"/>
            <a:ext cx="584518" cy="0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E2AEEF2C-F3AC-4D4C-8632-315789D3F9C7}"/>
              </a:ext>
            </a:extLst>
          </p:cNvPr>
          <p:cNvCxnSpPr>
            <a:cxnSpLocks/>
          </p:cNvCxnSpPr>
          <p:nvPr/>
        </p:nvCxnSpPr>
        <p:spPr>
          <a:xfrm>
            <a:off x="3650672" y="3760540"/>
            <a:ext cx="584518" cy="0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228FED57-86F8-D34A-9F51-283448D85AE3}"/>
              </a:ext>
            </a:extLst>
          </p:cNvPr>
          <p:cNvCxnSpPr>
            <a:cxnSpLocks/>
          </p:cNvCxnSpPr>
          <p:nvPr/>
        </p:nvCxnSpPr>
        <p:spPr>
          <a:xfrm>
            <a:off x="3650672" y="2391425"/>
            <a:ext cx="584518" cy="0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0A27260B-2ECC-0F4B-BEC1-82103AEDE6F0}"/>
              </a:ext>
            </a:extLst>
          </p:cNvPr>
          <p:cNvCxnSpPr>
            <a:cxnSpLocks/>
          </p:cNvCxnSpPr>
          <p:nvPr/>
        </p:nvCxnSpPr>
        <p:spPr>
          <a:xfrm>
            <a:off x="3650672" y="4229254"/>
            <a:ext cx="584518" cy="0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>
            <a:extLst>
              <a:ext uri="{FF2B5EF4-FFF2-40B4-BE49-F238E27FC236}">
                <a16:creationId xmlns:a16="http://schemas.microsoft.com/office/drawing/2014/main" id="{C8C93B8A-BD89-DA40-926B-966325AB4087}"/>
              </a:ext>
            </a:extLst>
          </p:cNvPr>
          <p:cNvSpPr/>
          <p:nvPr/>
        </p:nvSpPr>
        <p:spPr>
          <a:xfrm>
            <a:off x="4365978" y="2222963"/>
            <a:ext cx="365760" cy="3657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978E31B6-8CD3-5549-AA02-D63D5C7A70D4}"/>
              </a:ext>
            </a:extLst>
          </p:cNvPr>
          <p:cNvSpPr/>
          <p:nvPr/>
        </p:nvSpPr>
        <p:spPr>
          <a:xfrm>
            <a:off x="4365978" y="2668952"/>
            <a:ext cx="365760" cy="3657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64DBBDE5-EECE-4644-8EBD-308F4FE86A84}"/>
              </a:ext>
            </a:extLst>
          </p:cNvPr>
          <p:cNvSpPr/>
          <p:nvPr/>
        </p:nvSpPr>
        <p:spPr>
          <a:xfrm>
            <a:off x="4365978" y="3146114"/>
            <a:ext cx="365760" cy="3657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DA559328-E61F-9848-8160-7963506B6F1B}"/>
              </a:ext>
            </a:extLst>
          </p:cNvPr>
          <p:cNvSpPr/>
          <p:nvPr/>
        </p:nvSpPr>
        <p:spPr>
          <a:xfrm>
            <a:off x="4365978" y="3616536"/>
            <a:ext cx="365760" cy="3657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DF4A2784-17F0-384D-87EC-C06061B9A3FF}"/>
              </a:ext>
            </a:extLst>
          </p:cNvPr>
          <p:cNvSpPr/>
          <p:nvPr/>
        </p:nvSpPr>
        <p:spPr>
          <a:xfrm>
            <a:off x="4365978" y="4093698"/>
            <a:ext cx="365760" cy="3657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C1BC083-2D2A-E94D-92DF-384E10ABE1A3}"/>
              </a:ext>
            </a:extLst>
          </p:cNvPr>
          <p:cNvSpPr txBox="1"/>
          <p:nvPr/>
        </p:nvSpPr>
        <p:spPr>
          <a:xfrm>
            <a:off x="279897" y="3090218"/>
            <a:ext cx="7494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  <a:r>
              <a:rPr lang="en-US" sz="2000" baseline="-25000">
                <a:latin typeface="Fira Sans" panose="020B0503050000020004" pitchFamily="34" charset="0"/>
                <a:ea typeface="Fira Sans" panose="020B0503050000020004" pitchFamily="34" charset="0"/>
              </a:rPr>
              <a:t>2</a:t>
            </a:r>
            <a:endParaRPr lang="en-US" sz="20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48B6044-C4E3-E042-A9E2-E0A9E66242BC}"/>
              </a:ext>
            </a:extLst>
          </p:cNvPr>
          <p:cNvSpPr txBox="1"/>
          <p:nvPr/>
        </p:nvSpPr>
        <p:spPr>
          <a:xfrm>
            <a:off x="273394" y="4397902"/>
            <a:ext cx="7494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  <a:endParaRPr lang="en-US" sz="36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93CA7CC-2A5E-DE4D-B667-343F42BAA36F}"/>
              </a:ext>
            </a:extLst>
          </p:cNvPr>
          <p:cNvSpPr txBox="1"/>
          <p:nvPr/>
        </p:nvSpPr>
        <p:spPr>
          <a:xfrm>
            <a:off x="475690" y="4344488"/>
            <a:ext cx="344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>
                <a:latin typeface="Fira Sans" panose="020B0503050000020004" pitchFamily="34" charset="0"/>
                <a:ea typeface="Fira Sans" panose="020B0503050000020004" pitchFamily="34" charset="0"/>
              </a:rPr>
              <a:t>⟶</a:t>
            </a:r>
            <a:endParaRPr lang="en-US" i="1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B0A36DC-C652-CD4E-9791-D46CD858F6C6}"/>
              </a:ext>
            </a:extLst>
          </p:cNvPr>
          <p:cNvSpPr txBox="1"/>
          <p:nvPr/>
        </p:nvSpPr>
        <p:spPr>
          <a:xfrm>
            <a:off x="4244526" y="4518049"/>
            <a:ext cx="7494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z</a:t>
            </a:r>
            <a:r>
              <a:rPr lang="en-US" sz="3600" baseline="-25000">
                <a:latin typeface="Fira Sans" panose="020B0503050000020004" pitchFamily="34" charset="0"/>
                <a:ea typeface="Fira Sans" panose="020B0503050000020004" pitchFamily="34" charset="0"/>
              </a:rPr>
              <a:t>H</a:t>
            </a:r>
            <a:endParaRPr lang="en-US" sz="36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B99F28D-81DF-A143-88E4-6619E4FDA888}"/>
              </a:ext>
            </a:extLst>
          </p:cNvPr>
          <p:cNvSpPr txBox="1"/>
          <p:nvPr/>
        </p:nvSpPr>
        <p:spPr>
          <a:xfrm>
            <a:off x="4346698" y="4451058"/>
            <a:ext cx="344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>
                <a:latin typeface="Fira Sans" panose="020B0503050000020004" pitchFamily="34" charset="0"/>
                <a:ea typeface="Fira Sans" panose="020B0503050000020004" pitchFamily="34" charset="0"/>
              </a:rPr>
              <a:t>⟶</a:t>
            </a:r>
            <a:endParaRPr lang="en-US" i="1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F34ED1AB-969E-2842-B01B-58DEAAA9A9F4}"/>
              </a:ext>
            </a:extLst>
          </p:cNvPr>
          <p:cNvSpPr txBox="1"/>
          <p:nvPr/>
        </p:nvSpPr>
        <p:spPr>
          <a:xfrm>
            <a:off x="2274425" y="4455829"/>
            <a:ext cx="344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>
                <a:latin typeface="Fira Sans" panose="020B0503050000020004" pitchFamily="34" charset="0"/>
                <a:ea typeface="Fira Sans" panose="020B0503050000020004" pitchFamily="34" charset="0"/>
              </a:rPr>
              <a:t>⟶</a:t>
            </a:r>
            <a:endParaRPr lang="en-US" i="1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E27B4794-FE48-1744-9DF1-E34767D8218B}"/>
              </a:ext>
            </a:extLst>
          </p:cNvPr>
          <p:cNvSpPr txBox="1"/>
          <p:nvPr/>
        </p:nvSpPr>
        <p:spPr>
          <a:xfrm>
            <a:off x="2913924" y="4414078"/>
            <a:ext cx="344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>
                <a:latin typeface="Fira Sans" panose="020B0503050000020004" pitchFamily="34" charset="0"/>
                <a:ea typeface="Fira Sans" panose="020B0503050000020004" pitchFamily="34" charset="0"/>
              </a:rPr>
              <a:t>⟶</a:t>
            </a:r>
            <a:endParaRPr lang="en-US" i="1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4ED6E41F-A566-AD47-91A2-940619BD3C35}"/>
              </a:ext>
            </a:extLst>
          </p:cNvPr>
          <p:cNvSpPr txBox="1"/>
          <p:nvPr/>
        </p:nvSpPr>
        <p:spPr>
          <a:xfrm>
            <a:off x="1456884" y="1649030"/>
            <a:ext cx="21356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linear map</a:t>
            </a:r>
            <a:endParaRPr lang="en-US" sz="2400">
              <a:latin typeface="Courier" pitchFamily="2" charset="0"/>
              <a:ea typeface="Fira Sans" panose="020B0503050000020004" pitchFamily="34" charset="0"/>
            </a:endParaRP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B60BD168-E3E9-1547-A26A-7ACEA60C1CB7}"/>
              </a:ext>
            </a:extLst>
          </p:cNvPr>
          <p:cNvCxnSpPr>
            <a:cxnSpLocks/>
          </p:cNvCxnSpPr>
          <p:nvPr/>
        </p:nvCxnSpPr>
        <p:spPr>
          <a:xfrm>
            <a:off x="4993939" y="2854805"/>
            <a:ext cx="584518" cy="0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33637879-E36B-814F-85B9-60C5BEB2E0BE}"/>
              </a:ext>
            </a:extLst>
          </p:cNvPr>
          <p:cNvCxnSpPr>
            <a:cxnSpLocks/>
          </p:cNvCxnSpPr>
          <p:nvPr/>
        </p:nvCxnSpPr>
        <p:spPr>
          <a:xfrm>
            <a:off x="4993939" y="3316688"/>
            <a:ext cx="584518" cy="0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5A4675AA-AC9F-8B44-AF0E-730294210F58}"/>
              </a:ext>
            </a:extLst>
          </p:cNvPr>
          <p:cNvCxnSpPr>
            <a:cxnSpLocks/>
          </p:cNvCxnSpPr>
          <p:nvPr/>
        </p:nvCxnSpPr>
        <p:spPr>
          <a:xfrm>
            <a:off x="4993939" y="3787908"/>
            <a:ext cx="584518" cy="0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633EC27D-EDCB-C340-92D6-163267B63BAF}"/>
              </a:ext>
            </a:extLst>
          </p:cNvPr>
          <p:cNvCxnSpPr>
            <a:cxnSpLocks/>
          </p:cNvCxnSpPr>
          <p:nvPr/>
        </p:nvCxnSpPr>
        <p:spPr>
          <a:xfrm>
            <a:off x="4993939" y="2418793"/>
            <a:ext cx="584518" cy="0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99B02565-784C-5E48-BE20-C94D66DB37AC}"/>
              </a:ext>
            </a:extLst>
          </p:cNvPr>
          <p:cNvCxnSpPr>
            <a:cxnSpLocks/>
          </p:cNvCxnSpPr>
          <p:nvPr/>
        </p:nvCxnSpPr>
        <p:spPr>
          <a:xfrm>
            <a:off x="4993939" y="4256622"/>
            <a:ext cx="584518" cy="0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ectangle 70">
            <a:extLst>
              <a:ext uri="{FF2B5EF4-FFF2-40B4-BE49-F238E27FC236}">
                <a16:creationId xmlns:a16="http://schemas.microsoft.com/office/drawing/2014/main" id="{08B643D7-D49B-2548-BB0B-BC0A4CC5CC29}"/>
              </a:ext>
            </a:extLst>
          </p:cNvPr>
          <p:cNvSpPr/>
          <p:nvPr/>
        </p:nvSpPr>
        <p:spPr>
          <a:xfrm>
            <a:off x="5794805" y="2231030"/>
            <a:ext cx="373766" cy="37552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27D8A140-D367-1541-8C1C-8C222AA270EA}"/>
              </a:ext>
            </a:extLst>
          </p:cNvPr>
          <p:cNvSpPr/>
          <p:nvPr/>
        </p:nvSpPr>
        <p:spPr>
          <a:xfrm>
            <a:off x="5794805" y="2687306"/>
            <a:ext cx="373766" cy="37552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1BA11132-7806-B641-B5E3-A151291806AA}"/>
              </a:ext>
            </a:extLst>
          </p:cNvPr>
          <p:cNvSpPr/>
          <p:nvPr/>
        </p:nvSpPr>
        <p:spPr>
          <a:xfrm>
            <a:off x="5789350" y="3157355"/>
            <a:ext cx="373766" cy="37552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93707410-1DDA-6045-A6DA-BB34B6B3C84D}"/>
              </a:ext>
            </a:extLst>
          </p:cNvPr>
          <p:cNvSpPr/>
          <p:nvPr/>
        </p:nvSpPr>
        <p:spPr>
          <a:xfrm>
            <a:off x="5796207" y="3627659"/>
            <a:ext cx="373766" cy="37552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79D7EF4E-3CFE-644E-8F19-86861F02496A}"/>
              </a:ext>
            </a:extLst>
          </p:cNvPr>
          <p:cNvSpPr/>
          <p:nvPr/>
        </p:nvSpPr>
        <p:spPr>
          <a:xfrm>
            <a:off x="5789350" y="4112491"/>
            <a:ext cx="373766" cy="37552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0DCFC561-6668-7741-ABBC-85230F08C0AE}"/>
              </a:ext>
            </a:extLst>
          </p:cNvPr>
          <p:cNvSpPr txBox="1"/>
          <p:nvPr/>
        </p:nvSpPr>
        <p:spPr>
          <a:xfrm>
            <a:off x="4258624" y="1471922"/>
            <a:ext cx="35246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sigmoid </a:t>
            </a:r>
          </a:p>
          <a:p>
            <a:pPr algn="ctr"/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non-linearity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336721C-089F-D044-B1AF-96757A469727}"/>
              </a:ext>
            </a:extLst>
          </p:cNvPr>
          <p:cNvSpPr txBox="1"/>
          <p:nvPr/>
        </p:nvSpPr>
        <p:spPr>
          <a:xfrm>
            <a:off x="5489397" y="4655367"/>
            <a:ext cx="11347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g(z</a:t>
            </a:r>
            <a:r>
              <a:rPr lang="en-US" sz="3600" baseline="-25000">
                <a:latin typeface="Fira Sans" panose="020B0503050000020004" pitchFamily="34" charset="0"/>
                <a:ea typeface="Fira Sans" panose="020B0503050000020004" pitchFamily="34" charset="0"/>
              </a:rPr>
              <a:t>H</a:t>
            </a:r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)</a:t>
            </a:r>
            <a:endParaRPr lang="en-US" sz="36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7C869CF6-C4AE-9F43-91E7-BA89FA9BDE53}"/>
              </a:ext>
            </a:extLst>
          </p:cNvPr>
          <p:cNvSpPr txBox="1"/>
          <p:nvPr/>
        </p:nvSpPr>
        <p:spPr>
          <a:xfrm>
            <a:off x="5934297" y="4588376"/>
            <a:ext cx="344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>
                <a:latin typeface="Fira Sans" panose="020B0503050000020004" pitchFamily="34" charset="0"/>
                <a:ea typeface="Fira Sans" panose="020B0503050000020004" pitchFamily="34" charset="0"/>
              </a:rPr>
              <a:t>⟶</a:t>
            </a:r>
            <a:endParaRPr lang="en-US" i="1">
              <a:latin typeface="Courier" pitchFamily="2" charset="0"/>
              <a:ea typeface="Fira Sans" panose="020B0503050000020004" pitchFamily="34" charset="0"/>
            </a:endParaRPr>
          </a:p>
        </p:txBody>
      </p: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68CEC4C8-DF88-E142-898E-840169DAFD9C}"/>
              </a:ext>
            </a:extLst>
          </p:cNvPr>
          <p:cNvCxnSpPr>
            <a:cxnSpLocks/>
          </p:cNvCxnSpPr>
          <p:nvPr/>
        </p:nvCxnSpPr>
        <p:spPr>
          <a:xfrm>
            <a:off x="6492400" y="2827437"/>
            <a:ext cx="584518" cy="0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21CF9802-8B20-CA45-9D2D-53A902F39478}"/>
              </a:ext>
            </a:extLst>
          </p:cNvPr>
          <p:cNvCxnSpPr>
            <a:cxnSpLocks/>
          </p:cNvCxnSpPr>
          <p:nvPr/>
        </p:nvCxnSpPr>
        <p:spPr>
          <a:xfrm>
            <a:off x="6492400" y="3289320"/>
            <a:ext cx="584518" cy="0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37F748B2-35CF-384B-AB85-AFC40D2A4526}"/>
              </a:ext>
            </a:extLst>
          </p:cNvPr>
          <p:cNvCxnSpPr>
            <a:cxnSpLocks/>
          </p:cNvCxnSpPr>
          <p:nvPr/>
        </p:nvCxnSpPr>
        <p:spPr>
          <a:xfrm>
            <a:off x="6492400" y="3760540"/>
            <a:ext cx="584518" cy="0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40137257-101F-6A46-9973-05E979073063}"/>
              </a:ext>
            </a:extLst>
          </p:cNvPr>
          <p:cNvCxnSpPr>
            <a:cxnSpLocks/>
          </p:cNvCxnSpPr>
          <p:nvPr/>
        </p:nvCxnSpPr>
        <p:spPr>
          <a:xfrm>
            <a:off x="6492400" y="2391425"/>
            <a:ext cx="584518" cy="0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58AD2D63-63A8-B244-BB84-8BF80D5B1E1E}"/>
              </a:ext>
            </a:extLst>
          </p:cNvPr>
          <p:cNvCxnSpPr>
            <a:cxnSpLocks/>
          </p:cNvCxnSpPr>
          <p:nvPr/>
        </p:nvCxnSpPr>
        <p:spPr>
          <a:xfrm>
            <a:off x="6492400" y="4229254"/>
            <a:ext cx="584518" cy="0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Oval 114">
            <a:extLst>
              <a:ext uri="{FF2B5EF4-FFF2-40B4-BE49-F238E27FC236}">
                <a16:creationId xmlns:a16="http://schemas.microsoft.com/office/drawing/2014/main" id="{C9AE94C3-AB99-D14D-9DB4-82E10A35D518}"/>
              </a:ext>
            </a:extLst>
          </p:cNvPr>
          <p:cNvSpPr/>
          <p:nvPr/>
        </p:nvSpPr>
        <p:spPr>
          <a:xfrm>
            <a:off x="7247227" y="2172346"/>
            <a:ext cx="365760" cy="3657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9DD75E49-2812-AA46-9F47-961F019C3CB0}"/>
              </a:ext>
            </a:extLst>
          </p:cNvPr>
          <p:cNvSpPr/>
          <p:nvPr/>
        </p:nvSpPr>
        <p:spPr>
          <a:xfrm>
            <a:off x="7247227" y="2618335"/>
            <a:ext cx="365760" cy="3657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1C200DF4-D784-C846-8BEC-3461F61F0207}"/>
              </a:ext>
            </a:extLst>
          </p:cNvPr>
          <p:cNvSpPr/>
          <p:nvPr/>
        </p:nvSpPr>
        <p:spPr>
          <a:xfrm>
            <a:off x="7247227" y="3095497"/>
            <a:ext cx="365760" cy="3657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067F565F-4401-674D-BE30-5BE01BFBDC15}"/>
              </a:ext>
            </a:extLst>
          </p:cNvPr>
          <p:cNvSpPr/>
          <p:nvPr/>
        </p:nvSpPr>
        <p:spPr>
          <a:xfrm>
            <a:off x="7247227" y="3565919"/>
            <a:ext cx="365760" cy="3657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38EFA70B-A2F9-4A4E-836E-CF028F859E97}"/>
              </a:ext>
            </a:extLst>
          </p:cNvPr>
          <p:cNvSpPr/>
          <p:nvPr/>
        </p:nvSpPr>
        <p:spPr>
          <a:xfrm>
            <a:off x="7247227" y="4043081"/>
            <a:ext cx="365760" cy="3657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C6AB1537-FFC9-8B40-A56C-9313409DE906}"/>
              </a:ext>
            </a:extLst>
          </p:cNvPr>
          <p:cNvSpPr txBox="1"/>
          <p:nvPr/>
        </p:nvSpPr>
        <p:spPr>
          <a:xfrm>
            <a:off x="7125775" y="4467432"/>
            <a:ext cx="7494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u</a:t>
            </a:r>
            <a:r>
              <a:rPr lang="en-US" sz="3600" baseline="-25000">
                <a:latin typeface="Fira Sans" panose="020B0503050000020004" pitchFamily="34" charset="0"/>
                <a:ea typeface="Fira Sans" panose="020B0503050000020004" pitchFamily="34" charset="0"/>
              </a:rPr>
              <a:t>H</a:t>
            </a:r>
            <a:endParaRPr lang="en-US" sz="36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C726B26B-94DD-9F4D-9EEA-BCCB9E659FE0}"/>
              </a:ext>
            </a:extLst>
          </p:cNvPr>
          <p:cNvSpPr txBox="1"/>
          <p:nvPr/>
        </p:nvSpPr>
        <p:spPr>
          <a:xfrm>
            <a:off x="7227947" y="4400441"/>
            <a:ext cx="344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>
                <a:latin typeface="Fira Sans" panose="020B0503050000020004" pitchFamily="34" charset="0"/>
                <a:ea typeface="Fira Sans" panose="020B0503050000020004" pitchFamily="34" charset="0"/>
              </a:rPr>
              <a:t>⟶</a:t>
            </a:r>
            <a:endParaRPr lang="en-US" i="1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46DC7581-1C37-6D4B-A47F-28BDA021D8B5}"/>
              </a:ext>
            </a:extLst>
          </p:cNvPr>
          <p:cNvSpPr/>
          <p:nvPr/>
        </p:nvSpPr>
        <p:spPr>
          <a:xfrm>
            <a:off x="8579617" y="3040969"/>
            <a:ext cx="541544" cy="460407"/>
          </a:xfrm>
          <a:prstGeom prst="rect">
            <a:avLst/>
          </a:prstGeom>
          <a:solidFill>
            <a:srgbClr val="8CC2B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BEE78E88-389E-8944-A04D-5D27C14A473B}"/>
              </a:ext>
            </a:extLst>
          </p:cNvPr>
          <p:cNvSpPr/>
          <p:nvPr/>
        </p:nvSpPr>
        <p:spPr>
          <a:xfrm>
            <a:off x="9121161" y="3040969"/>
            <a:ext cx="541544" cy="460407"/>
          </a:xfrm>
          <a:prstGeom prst="rect">
            <a:avLst/>
          </a:prstGeom>
          <a:solidFill>
            <a:srgbClr val="8CC2B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EC27C776-95F2-4F4C-8CA3-85AB1E73C1C7}"/>
              </a:ext>
            </a:extLst>
          </p:cNvPr>
          <p:cNvSpPr/>
          <p:nvPr/>
        </p:nvSpPr>
        <p:spPr>
          <a:xfrm>
            <a:off x="9662705" y="3040969"/>
            <a:ext cx="541544" cy="460407"/>
          </a:xfrm>
          <a:prstGeom prst="rect">
            <a:avLst/>
          </a:prstGeom>
          <a:solidFill>
            <a:srgbClr val="8CC2B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E6294723-0BB6-6646-909E-84C63BC93E4F}"/>
              </a:ext>
            </a:extLst>
          </p:cNvPr>
          <p:cNvSpPr/>
          <p:nvPr/>
        </p:nvSpPr>
        <p:spPr>
          <a:xfrm>
            <a:off x="10196166" y="3040969"/>
            <a:ext cx="541544" cy="460407"/>
          </a:xfrm>
          <a:prstGeom prst="rect">
            <a:avLst/>
          </a:prstGeom>
          <a:solidFill>
            <a:srgbClr val="8CC2B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83F006C0-842E-334F-A3A2-2224E73D574E}"/>
              </a:ext>
            </a:extLst>
          </p:cNvPr>
          <p:cNvSpPr/>
          <p:nvPr/>
        </p:nvSpPr>
        <p:spPr>
          <a:xfrm>
            <a:off x="10737710" y="3040969"/>
            <a:ext cx="541544" cy="460407"/>
          </a:xfrm>
          <a:prstGeom prst="rect">
            <a:avLst/>
          </a:prstGeom>
          <a:solidFill>
            <a:srgbClr val="8CC2B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88EE08E1-E644-4A45-BE3C-3EBBFE16E1D3}"/>
              </a:ext>
            </a:extLst>
          </p:cNvPr>
          <p:cNvCxnSpPr>
            <a:cxnSpLocks/>
          </p:cNvCxnSpPr>
          <p:nvPr/>
        </p:nvCxnSpPr>
        <p:spPr>
          <a:xfrm>
            <a:off x="7804813" y="2422618"/>
            <a:ext cx="604495" cy="568016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90986443-823F-0441-AB0F-20D75CAB1A65}"/>
              </a:ext>
            </a:extLst>
          </p:cNvPr>
          <p:cNvCxnSpPr>
            <a:cxnSpLocks/>
          </p:cNvCxnSpPr>
          <p:nvPr/>
        </p:nvCxnSpPr>
        <p:spPr>
          <a:xfrm>
            <a:off x="7835986" y="2818913"/>
            <a:ext cx="587100" cy="327201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1935C28C-9F92-F842-9FE0-41EBA4DD173B}"/>
              </a:ext>
            </a:extLst>
          </p:cNvPr>
          <p:cNvCxnSpPr>
            <a:cxnSpLocks/>
          </p:cNvCxnSpPr>
          <p:nvPr/>
        </p:nvCxnSpPr>
        <p:spPr>
          <a:xfrm flipV="1">
            <a:off x="7783296" y="3261956"/>
            <a:ext cx="626012" cy="1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4D150A91-6D5A-8C41-B82C-2C9D25F3289E}"/>
              </a:ext>
            </a:extLst>
          </p:cNvPr>
          <p:cNvCxnSpPr>
            <a:cxnSpLocks/>
          </p:cNvCxnSpPr>
          <p:nvPr/>
        </p:nvCxnSpPr>
        <p:spPr>
          <a:xfrm flipV="1">
            <a:off x="7822561" y="3417021"/>
            <a:ext cx="559828" cy="321178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F7356D78-35E9-C548-840C-9E41EA01AB51}"/>
              </a:ext>
            </a:extLst>
          </p:cNvPr>
          <p:cNvCxnSpPr>
            <a:cxnSpLocks/>
          </p:cNvCxnSpPr>
          <p:nvPr/>
        </p:nvCxnSpPr>
        <p:spPr>
          <a:xfrm flipV="1">
            <a:off x="7710293" y="3565919"/>
            <a:ext cx="712793" cy="613764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TextBox 149">
            <a:extLst>
              <a:ext uri="{FF2B5EF4-FFF2-40B4-BE49-F238E27FC236}">
                <a16:creationId xmlns:a16="http://schemas.microsoft.com/office/drawing/2014/main" id="{AD362991-BFDA-ED4F-B701-4FF17C62ABC3}"/>
              </a:ext>
            </a:extLst>
          </p:cNvPr>
          <p:cNvSpPr txBox="1"/>
          <p:nvPr/>
        </p:nvSpPr>
        <p:spPr>
          <a:xfrm>
            <a:off x="8706166" y="2475793"/>
            <a:ext cx="21356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linear map</a:t>
            </a:r>
            <a:endParaRPr lang="en-US" sz="24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AF6A4F57-769E-5848-9411-5119E461EED4}"/>
              </a:ext>
            </a:extLst>
          </p:cNvPr>
          <p:cNvSpPr txBox="1"/>
          <p:nvPr/>
        </p:nvSpPr>
        <p:spPr>
          <a:xfrm>
            <a:off x="8793038" y="3590055"/>
            <a:ext cx="23773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>
                <a:latin typeface="Fira Sans" panose="020B0503050000020004" pitchFamily="34" charset="0"/>
                <a:ea typeface="Fira Sans" panose="020B0503050000020004" pitchFamily="34" charset="0"/>
              </a:rPr>
              <a:t>W</a:t>
            </a:r>
            <a:r>
              <a:rPr lang="en-US" sz="3200" baseline="-25000">
                <a:latin typeface="Fira Sans" panose="020B0503050000020004" pitchFamily="34" charset="0"/>
                <a:ea typeface="Fira Sans" panose="020B0503050000020004" pitchFamily="34" charset="0"/>
              </a:rPr>
              <a:t>O</a:t>
            </a:r>
            <a:r>
              <a:rPr lang="en-US" sz="3200">
                <a:latin typeface="Fira Sans" panose="020B0503050000020004" pitchFamily="34" charset="0"/>
                <a:ea typeface="Fira Sans" panose="020B0503050000020004" pitchFamily="34" charset="0"/>
              </a:rPr>
              <a:t>u</a:t>
            </a:r>
            <a:r>
              <a:rPr lang="en-US" sz="3200" baseline="-25000">
                <a:latin typeface="Fira Sans" panose="020B0503050000020004" pitchFamily="34" charset="0"/>
                <a:ea typeface="Fira Sans" panose="020B0503050000020004" pitchFamily="34" charset="0"/>
              </a:rPr>
              <a:t>H</a:t>
            </a:r>
            <a:r>
              <a:rPr lang="en-US" sz="3200">
                <a:latin typeface="Fira Sans" panose="020B0503050000020004" pitchFamily="34" charset="0"/>
                <a:ea typeface="Fira Sans" panose="020B0503050000020004" pitchFamily="34" charset="0"/>
              </a:rPr>
              <a:t>+ b</a:t>
            </a:r>
            <a:r>
              <a:rPr lang="en-US" sz="3200" baseline="-25000">
                <a:latin typeface="Fira Sans" panose="020B0503050000020004" pitchFamily="34" charset="0"/>
                <a:ea typeface="Fira Sans" panose="020B0503050000020004" pitchFamily="34" charset="0"/>
              </a:rPr>
              <a:t>O</a:t>
            </a:r>
            <a:endParaRPr lang="en-US" sz="32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A4DCE217-B0A7-714E-B203-C34752BFA257}"/>
              </a:ext>
            </a:extLst>
          </p:cNvPr>
          <p:cNvSpPr txBox="1"/>
          <p:nvPr/>
        </p:nvSpPr>
        <p:spPr>
          <a:xfrm>
            <a:off x="9593261" y="3522682"/>
            <a:ext cx="344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>
                <a:latin typeface="Fira Sans" panose="020B0503050000020004" pitchFamily="34" charset="0"/>
                <a:ea typeface="Fira Sans" panose="020B0503050000020004" pitchFamily="34" charset="0"/>
              </a:rPr>
              <a:t>⟶</a:t>
            </a:r>
            <a:endParaRPr lang="en-US" i="1">
              <a:latin typeface="Courier" pitchFamily="2" charset="0"/>
              <a:ea typeface="Fira Sans" panose="020B0503050000020004" pitchFamily="34" charset="0"/>
            </a:endParaRPr>
          </a:p>
        </p:txBody>
      </p:sp>
      <p:cxnSp>
        <p:nvCxnSpPr>
          <p:cNvPr id="154" name="Straight Arrow Connector 153">
            <a:extLst>
              <a:ext uri="{FF2B5EF4-FFF2-40B4-BE49-F238E27FC236}">
                <a16:creationId xmlns:a16="http://schemas.microsoft.com/office/drawing/2014/main" id="{869937A6-366A-6E47-9FEA-CB635D5AF7AB}"/>
              </a:ext>
            </a:extLst>
          </p:cNvPr>
          <p:cNvCxnSpPr>
            <a:cxnSpLocks/>
          </p:cNvCxnSpPr>
          <p:nvPr/>
        </p:nvCxnSpPr>
        <p:spPr>
          <a:xfrm>
            <a:off x="11445539" y="3289494"/>
            <a:ext cx="584518" cy="0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Oval 154">
            <a:extLst>
              <a:ext uri="{FF2B5EF4-FFF2-40B4-BE49-F238E27FC236}">
                <a16:creationId xmlns:a16="http://schemas.microsoft.com/office/drawing/2014/main" id="{821FAABE-9619-DD41-B0E1-76AC99ABB11A}"/>
              </a:ext>
            </a:extLst>
          </p:cNvPr>
          <p:cNvSpPr/>
          <p:nvPr/>
        </p:nvSpPr>
        <p:spPr>
          <a:xfrm>
            <a:off x="12167740" y="3138048"/>
            <a:ext cx="365760" cy="3657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FE8DC958-EC0B-514B-BCF9-07FE03F62338}"/>
              </a:ext>
            </a:extLst>
          </p:cNvPr>
          <p:cNvSpPr txBox="1"/>
          <p:nvPr/>
        </p:nvSpPr>
        <p:spPr>
          <a:xfrm>
            <a:off x="12098544" y="3484384"/>
            <a:ext cx="7494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z</a:t>
            </a:r>
            <a:r>
              <a:rPr lang="en-US" sz="3600" baseline="-25000">
                <a:latin typeface="Fira Sans" panose="020B0503050000020004" pitchFamily="34" charset="0"/>
                <a:ea typeface="Fira Sans" panose="020B0503050000020004" pitchFamily="34" charset="0"/>
              </a:rPr>
              <a:t>O</a:t>
            </a:r>
            <a:endParaRPr lang="en-US" sz="3600">
              <a:latin typeface="Courier" pitchFamily="2" charset="0"/>
              <a:ea typeface="Fira Sans" panose="020B0503050000020004" pitchFamily="34" charset="0"/>
            </a:endParaRPr>
          </a:p>
        </p:txBody>
      </p:sp>
      <p:cxnSp>
        <p:nvCxnSpPr>
          <p:cNvPr id="161" name="Straight Arrow Connector 160">
            <a:extLst>
              <a:ext uri="{FF2B5EF4-FFF2-40B4-BE49-F238E27FC236}">
                <a16:creationId xmlns:a16="http://schemas.microsoft.com/office/drawing/2014/main" id="{12D8114B-A012-3A47-90A5-4AB38FB52533}"/>
              </a:ext>
            </a:extLst>
          </p:cNvPr>
          <p:cNvCxnSpPr>
            <a:cxnSpLocks/>
          </p:cNvCxnSpPr>
          <p:nvPr/>
        </p:nvCxnSpPr>
        <p:spPr>
          <a:xfrm>
            <a:off x="12693381" y="3296787"/>
            <a:ext cx="584518" cy="0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Rectangle 161">
            <a:extLst>
              <a:ext uri="{FF2B5EF4-FFF2-40B4-BE49-F238E27FC236}">
                <a16:creationId xmlns:a16="http://schemas.microsoft.com/office/drawing/2014/main" id="{1E95742A-2BDB-B14B-A6C5-E58A3FA88D88}"/>
              </a:ext>
            </a:extLst>
          </p:cNvPr>
          <p:cNvSpPr/>
          <p:nvPr/>
        </p:nvSpPr>
        <p:spPr>
          <a:xfrm>
            <a:off x="13488792" y="3093912"/>
            <a:ext cx="373766" cy="37552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46CA06D3-3A80-9E46-BD91-48C0ACD6344D}"/>
              </a:ext>
            </a:extLst>
          </p:cNvPr>
          <p:cNvCxnSpPr>
            <a:cxnSpLocks/>
          </p:cNvCxnSpPr>
          <p:nvPr/>
        </p:nvCxnSpPr>
        <p:spPr>
          <a:xfrm>
            <a:off x="14033077" y="3289320"/>
            <a:ext cx="584518" cy="0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Oval 168">
            <a:extLst>
              <a:ext uri="{FF2B5EF4-FFF2-40B4-BE49-F238E27FC236}">
                <a16:creationId xmlns:a16="http://schemas.microsoft.com/office/drawing/2014/main" id="{4DBDEBDD-597D-EC4E-8AF1-958A56BD4455}"/>
              </a:ext>
            </a:extLst>
          </p:cNvPr>
          <p:cNvSpPr/>
          <p:nvPr/>
        </p:nvSpPr>
        <p:spPr>
          <a:xfrm>
            <a:off x="14751984" y="3084981"/>
            <a:ext cx="365760" cy="3657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5FE961FD-C22E-2741-9459-7288E598DACD}"/>
              </a:ext>
            </a:extLst>
          </p:cNvPr>
          <p:cNvSpPr txBox="1"/>
          <p:nvPr/>
        </p:nvSpPr>
        <p:spPr>
          <a:xfrm>
            <a:off x="14682788" y="3431317"/>
            <a:ext cx="7494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u</a:t>
            </a:r>
            <a:r>
              <a:rPr lang="en-US" sz="3600" baseline="-25000">
                <a:latin typeface="Fira Sans" panose="020B0503050000020004" pitchFamily="34" charset="0"/>
                <a:ea typeface="Fira Sans" panose="020B0503050000020004" pitchFamily="34" charset="0"/>
              </a:rPr>
              <a:t>O</a:t>
            </a:r>
            <a:endParaRPr lang="en-US" sz="36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61C9B7BD-E945-FA45-834A-7DDAE8CFFBB6}"/>
              </a:ext>
            </a:extLst>
          </p:cNvPr>
          <p:cNvSpPr txBox="1"/>
          <p:nvPr/>
        </p:nvSpPr>
        <p:spPr>
          <a:xfrm>
            <a:off x="13099881" y="3576028"/>
            <a:ext cx="11347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g(z</a:t>
            </a:r>
            <a:r>
              <a:rPr lang="en-US" sz="3600" baseline="-25000">
                <a:latin typeface="Fira Sans" panose="020B0503050000020004" pitchFamily="34" charset="0"/>
                <a:ea typeface="Fira Sans" panose="020B0503050000020004" pitchFamily="34" charset="0"/>
              </a:rPr>
              <a:t>O</a:t>
            </a:r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)</a:t>
            </a:r>
            <a:endParaRPr lang="en-US" sz="36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BD5F703B-411B-5341-9628-8D06C9F8F595}"/>
              </a:ext>
            </a:extLst>
          </p:cNvPr>
          <p:cNvSpPr txBox="1"/>
          <p:nvPr/>
        </p:nvSpPr>
        <p:spPr>
          <a:xfrm>
            <a:off x="13544781" y="3509037"/>
            <a:ext cx="344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>
                <a:latin typeface="Fira Sans" panose="020B0503050000020004" pitchFamily="34" charset="0"/>
                <a:ea typeface="Fira Sans" panose="020B0503050000020004" pitchFamily="34" charset="0"/>
              </a:rPr>
              <a:t>⟶</a:t>
            </a:r>
            <a:endParaRPr lang="en-US" i="1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75" name="Left Brace 174">
            <a:extLst>
              <a:ext uri="{FF2B5EF4-FFF2-40B4-BE49-F238E27FC236}">
                <a16:creationId xmlns:a16="http://schemas.microsoft.com/office/drawing/2014/main" id="{27CC7E65-3A8F-A346-8692-986F765B76F6}"/>
              </a:ext>
            </a:extLst>
          </p:cNvPr>
          <p:cNvSpPr/>
          <p:nvPr/>
        </p:nvSpPr>
        <p:spPr>
          <a:xfrm rot="16200000">
            <a:off x="3914187" y="3328937"/>
            <a:ext cx="444074" cy="4712351"/>
          </a:xfrm>
          <a:prstGeom prst="leftBrace">
            <a:avLst/>
          </a:prstGeom>
          <a:ln w="25400">
            <a:solidFill>
              <a:srgbClr val="87A7D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91EC34C3-5C89-594B-88D5-897BD3B9C1B9}"/>
              </a:ext>
            </a:extLst>
          </p:cNvPr>
          <p:cNvSpPr txBox="1"/>
          <p:nvPr/>
        </p:nvSpPr>
        <p:spPr>
          <a:xfrm>
            <a:off x="2619247" y="5978166"/>
            <a:ext cx="29592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rgbClr val="87A7D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hidden layer </a:t>
            </a:r>
            <a:r>
              <a:rPr lang="en-US" sz="2400" b="1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(feature extraction)</a:t>
            </a:r>
            <a:endParaRPr lang="en-US" sz="2400" b="1">
              <a:solidFill>
                <a:srgbClr val="E76D00"/>
              </a:solidFill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77" name="Left Brace 176">
            <a:extLst>
              <a:ext uri="{FF2B5EF4-FFF2-40B4-BE49-F238E27FC236}">
                <a16:creationId xmlns:a16="http://schemas.microsoft.com/office/drawing/2014/main" id="{EABC8375-0DEF-DE43-BA64-43A5531FEC2D}"/>
              </a:ext>
            </a:extLst>
          </p:cNvPr>
          <p:cNvSpPr/>
          <p:nvPr/>
        </p:nvSpPr>
        <p:spPr>
          <a:xfrm rot="16200000">
            <a:off x="11062310" y="1987848"/>
            <a:ext cx="444074" cy="5409460"/>
          </a:xfrm>
          <a:prstGeom prst="leftBrace">
            <a:avLst/>
          </a:prstGeom>
          <a:ln w="25400">
            <a:solidFill>
              <a:srgbClr val="87A7D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7A81174A-54C0-5D46-B90E-A2464B1235B9}"/>
              </a:ext>
            </a:extLst>
          </p:cNvPr>
          <p:cNvSpPr txBox="1"/>
          <p:nvPr/>
        </p:nvSpPr>
        <p:spPr>
          <a:xfrm>
            <a:off x="9356597" y="4940376"/>
            <a:ext cx="39213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rgbClr val="87A7D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output layer </a:t>
            </a:r>
          </a:p>
          <a:p>
            <a:pPr algn="ctr"/>
            <a:r>
              <a:rPr lang="en-US" sz="2400" b="1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(standard linear classifier)</a:t>
            </a:r>
            <a:endParaRPr lang="en-US" sz="2400" b="1">
              <a:solidFill>
                <a:srgbClr val="E76D00"/>
              </a:solidFill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4934F19-A916-D443-B984-2C5F9C439663}"/>
              </a:ext>
            </a:extLst>
          </p:cNvPr>
          <p:cNvSpPr txBox="1"/>
          <p:nvPr/>
        </p:nvSpPr>
        <p:spPr>
          <a:xfrm>
            <a:off x="11904910" y="2249899"/>
            <a:ext cx="35246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sigmoid </a:t>
            </a:r>
          </a:p>
          <a:p>
            <a:pPr algn="ctr"/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non-linearity</a:t>
            </a:r>
          </a:p>
        </p:txBody>
      </p:sp>
      <p:sp>
        <p:nvSpPr>
          <p:cNvPr id="134" name="Freeform 133">
            <a:extLst>
              <a:ext uri="{FF2B5EF4-FFF2-40B4-BE49-F238E27FC236}">
                <a16:creationId xmlns:a16="http://schemas.microsoft.com/office/drawing/2014/main" id="{8D4C71E7-57BF-9C4F-9C1E-12AB90F1E05D}"/>
              </a:ext>
            </a:extLst>
          </p:cNvPr>
          <p:cNvSpPr/>
          <p:nvPr/>
        </p:nvSpPr>
        <p:spPr>
          <a:xfrm>
            <a:off x="5793353" y="2713589"/>
            <a:ext cx="374904" cy="320040"/>
          </a:xfrm>
          <a:custGeom>
            <a:avLst/>
            <a:gdLst>
              <a:gd name="connsiteX0" fmla="*/ 0 w 812800"/>
              <a:gd name="connsiteY0" fmla="*/ 377371 h 377371"/>
              <a:gd name="connsiteX1" fmla="*/ 391886 w 812800"/>
              <a:gd name="connsiteY1" fmla="*/ 304800 h 377371"/>
              <a:gd name="connsiteX2" fmla="*/ 522515 w 812800"/>
              <a:gd name="connsiteY2" fmla="*/ 58057 h 377371"/>
              <a:gd name="connsiteX3" fmla="*/ 812800 w 812800"/>
              <a:gd name="connsiteY3" fmla="*/ 0 h 377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12800" h="377371">
                <a:moveTo>
                  <a:pt x="0" y="377371"/>
                </a:moveTo>
                <a:cubicBezTo>
                  <a:pt x="152400" y="367695"/>
                  <a:pt x="304800" y="358019"/>
                  <a:pt x="391886" y="304800"/>
                </a:cubicBezTo>
                <a:cubicBezTo>
                  <a:pt x="478972" y="251581"/>
                  <a:pt x="452363" y="108857"/>
                  <a:pt x="522515" y="58057"/>
                </a:cubicBezTo>
                <a:cubicBezTo>
                  <a:pt x="592667" y="7257"/>
                  <a:pt x="702733" y="3628"/>
                  <a:pt x="812800" y="0"/>
                </a:cubicBezTo>
              </a:path>
            </a:pathLst>
          </a:cu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Freeform 135">
            <a:extLst>
              <a:ext uri="{FF2B5EF4-FFF2-40B4-BE49-F238E27FC236}">
                <a16:creationId xmlns:a16="http://schemas.microsoft.com/office/drawing/2014/main" id="{8FAF771F-E67D-E145-B36B-19352D6B7380}"/>
              </a:ext>
            </a:extLst>
          </p:cNvPr>
          <p:cNvSpPr/>
          <p:nvPr/>
        </p:nvSpPr>
        <p:spPr>
          <a:xfrm>
            <a:off x="5789350" y="2261681"/>
            <a:ext cx="374904" cy="320040"/>
          </a:xfrm>
          <a:custGeom>
            <a:avLst/>
            <a:gdLst>
              <a:gd name="connsiteX0" fmla="*/ 0 w 812800"/>
              <a:gd name="connsiteY0" fmla="*/ 377371 h 377371"/>
              <a:gd name="connsiteX1" fmla="*/ 391886 w 812800"/>
              <a:gd name="connsiteY1" fmla="*/ 304800 h 377371"/>
              <a:gd name="connsiteX2" fmla="*/ 522515 w 812800"/>
              <a:gd name="connsiteY2" fmla="*/ 58057 h 377371"/>
              <a:gd name="connsiteX3" fmla="*/ 812800 w 812800"/>
              <a:gd name="connsiteY3" fmla="*/ 0 h 377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12800" h="377371">
                <a:moveTo>
                  <a:pt x="0" y="377371"/>
                </a:moveTo>
                <a:cubicBezTo>
                  <a:pt x="152400" y="367695"/>
                  <a:pt x="304800" y="358019"/>
                  <a:pt x="391886" y="304800"/>
                </a:cubicBezTo>
                <a:cubicBezTo>
                  <a:pt x="478972" y="251581"/>
                  <a:pt x="452363" y="108857"/>
                  <a:pt x="522515" y="58057"/>
                </a:cubicBezTo>
                <a:cubicBezTo>
                  <a:pt x="592667" y="7257"/>
                  <a:pt x="702733" y="3628"/>
                  <a:pt x="812800" y="0"/>
                </a:cubicBezTo>
              </a:path>
            </a:pathLst>
          </a:cu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Freeform 137">
            <a:extLst>
              <a:ext uri="{FF2B5EF4-FFF2-40B4-BE49-F238E27FC236}">
                <a16:creationId xmlns:a16="http://schemas.microsoft.com/office/drawing/2014/main" id="{E190A1B1-3965-FB41-8B91-DF5C1DD3CEDB}"/>
              </a:ext>
            </a:extLst>
          </p:cNvPr>
          <p:cNvSpPr/>
          <p:nvPr/>
        </p:nvSpPr>
        <p:spPr>
          <a:xfrm>
            <a:off x="5779459" y="3189090"/>
            <a:ext cx="374904" cy="320040"/>
          </a:xfrm>
          <a:custGeom>
            <a:avLst/>
            <a:gdLst>
              <a:gd name="connsiteX0" fmla="*/ 0 w 812800"/>
              <a:gd name="connsiteY0" fmla="*/ 377371 h 377371"/>
              <a:gd name="connsiteX1" fmla="*/ 391886 w 812800"/>
              <a:gd name="connsiteY1" fmla="*/ 304800 h 377371"/>
              <a:gd name="connsiteX2" fmla="*/ 522515 w 812800"/>
              <a:gd name="connsiteY2" fmla="*/ 58057 h 377371"/>
              <a:gd name="connsiteX3" fmla="*/ 812800 w 812800"/>
              <a:gd name="connsiteY3" fmla="*/ 0 h 377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12800" h="377371">
                <a:moveTo>
                  <a:pt x="0" y="377371"/>
                </a:moveTo>
                <a:cubicBezTo>
                  <a:pt x="152400" y="367695"/>
                  <a:pt x="304800" y="358019"/>
                  <a:pt x="391886" y="304800"/>
                </a:cubicBezTo>
                <a:cubicBezTo>
                  <a:pt x="478972" y="251581"/>
                  <a:pt x="452363" y="108857"/>
                  <a:pt x="522515" y="58057"/>
                </a:cubicBezTo>
                <a:cubicBezTo>
                  <a:pt x="592667" y="7257"/>
                  <a:pt x="702733" y="3628"/>
                  <a:pt x="812800" y="0"/>
                </a:cubicBezTo>
              </a:path>
            </a:pathLst>
          </a:cu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Freeform 139">
            <a:extLst>
              <a:ext uri="{FF2B5EF4-FFF2-40B4-BE49-F238E27FC236}">
                <a16:creationId xmlns:a16="http://schemas.microsoft.com/office/drawing/2014/main" id="{1734E3A5-08A7-6043-BAEC-B58C7EED2A04}"/>
              </a:ext>
            </a:extLst>
          </p:cNvPr>
          <p:cNvSpPr/>
          <p:nvPr/>
        </p:nvSpPr>
        <p:spPr>
          <a:xfrm>
            <a:off x="5786261" y="3650107"/>
            <a:ext cx="374904" cy="320040"/>
          </a:xfrm>
          <a:custGeom>
            <a:avLst/>
            <a:gdLst>
              <a:gd name="connsiteX0" fmla="*/ 0 w 812800"/>
              <a:gd name="connsiteY0" fmla="*/ 377371 h 377371"/>
              <a:gd name="connsiteX1" fmla="*/ 391886 w 812800"/>
              <a:gd name="connsiteY1" fmla="*/ 304800 h 377371"/>
              <a:gd name="connsiteX2" fmla="*/ 522515 w 812800"/>
              <a:gd name="connsiteY2" fmla="*/ 58057 h 377371"/>
              <a:gd name="connsiteX3" fmla="*/ 812800 w 812800"/>
              <a:gd name="connsiteY3" fmla="*/ 0 h 377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12800" h="377371">
                <a:moveTo>
                  <a:pt x="0" y="377371"/>
                </a:moveTo>
                <a:cubicBezTo>
                  <a:pt x="152400" y="367695"/>
                  <a:pt x="304800" y="358019"/>
                  <a:pt x="391886" y="304800"/>
                </a:cubicBezTo>
                <a:cubicBezTo>
                  <a:pt x="478972" y="251581"/>
                  <a:pt x="452363" y="108857"/>
                  <a:pt x="522515" y="58057"/>
                </a:cubicBezTo>
                <a:cubicBezTo>
                  <a:pt x="592667" y="7257"/>
                  <a:pt x="702733" y="3628"/>
                  <a:pt x="812800" y="0"/>
                </a:cubicBezTo>
              </a:path>
            </a:pathLst>
          </a:cu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Freeform 140">
            <a:extLst>
              <a:ext uri="{FF2B5EF4-FFF2-40B4-BE49-F238E27FC236}">
                <a16:creationId xmlns:a16="http://schemas.microsoft.com/office/drawing/2014/main" id="{597DF171-A0C6-7140-901A-B7AFB67E7CDF}"/>
              </a:ext>
            </a:extLst>
          </p:cNvPr>
          <p:cNvSpPr/>
          <p:nvPr/>
        </p:nvSpPr>
        <p:spPr>
          <a:xfrm>
            <a:off x="5782047" y="4147392"/>
            <a:ext cx="374904" cy="320040"/>
          </a:xfrm>
          <a:custGeom>
            <a:avLst/>
            <a:gdLst>
              <a:gd name="connsiteX0" fmla="*/ 0 w 812800"/>
              <a:gd name="connsiteY0" fmla="*/ 377371 h 377371"/>
              <a:gd name="connsiteX1" fmla="*/ 391886 w 812800"/>
              <a:gd name="connsiteY1" fmla="*/ 304800 h 377371"/>
              <a:gd name="connsiteX2" fmla="*/ 522515 w 812800"/>
              <a:gd name="connsiteY2" fmla="*/ 58057 h 377371"/>
              <a:gd name="connsiteX3" fmla="*/ 812800 w 812800"/>
              <a:gd name="connsiteY3" fmla="*/ 0 h 377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12800" h="377371">
                <a:moveTo>
                  <a:pt x="0" y="377371"/>
                </a:moveTo>
                <a:cubicBezTo>
                  <a:pt x="152400" y="367695"/>
                  <a:pt x="304800" y="358019"/>
                  <a:pt x="391886" y="304800"/>
                </a:cubicBezTo>
                <a:cubicBezTo>
                  <a:pt x="478972" y="251581"/>
                  <a:pt x="452363" y="108857"/>
                  <a:pt x="522515" y="58057"/>
                </a:cubicBezTo>
                <a:cubicBezTo>
                  <a:pt x="592667" y="7257"/>
                  <a:pt x="702733" y="3628"/>
                  <a:pt x="812800" y="0"/>
                </a:cubicBezTo>
              </a:path>
            </a:pathLst>
          </a:cu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Freeform 141">
            <a:extLst>
              <a:ext uri="{FF2B5EF4-FFF2-40B4-BE49-F238E27FC236}">
                <a16:creationId xmlns:a16="http://schemas.microsoft.com/office/drawing/2014/main" id="{CBBDE240-6F0F-C941-B72B-A2AF8E3F1B34}"/>
              </a:ext>
            </a:extLst>
          </p:cNvPr>
          <p:cNvSpPr/>
          <p:nvPr/>
        </p:nvSpPr>
        <p:spPr>
          <a:xfrm>
            <a:off x="13479794" y="3116957"/>
            <a:ext cx="374904" cy="320040"/>
          </a:xfrm>
          <a:custGeom>
            <a:avLst/>
            <a:gdLst>
              <a:gd name="connsiteX0" fmla="*/ 0 w 812800"/>
              <a:gd name="connsiteY0" fmla="*/ 377371 h 377371"/>
              <a:gd name="connsiteX1" fmla="*/ 391886 w 812800"/>
              <a:gd name="connsiteY1" fmla="*/ 304800 h 377371"/>
              <a:gd name="connsiteX2" fmla="*/ 522515 w 812800"/>
              <a:gd name="connsiteY2" fmla="*/ 58057 h 377371"/>
              <a:gd name="connsiteX3" fmla="*/ 812800 w 812800"/>
              <a:gd name="connsiteY3" fmla="*/ 0 h 377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12800" h="377371">
                <a:moveTo>
                  <a:pt x="0" y="377371"/>
                </a:moveTo>
                <a:cubicBezTo>
                  <a:pt x="152400" y="367695"/>
                  <a:pt x="304800" y="358019"/>
                  <a:pt x="391886" y="304800"/>
                </a:cubicBezTo>
                <a:cubicBezTo>
                  <a:pt x="478972" y="251581"/>
                  <a:pt x="452363" y="108857"/>
                  <a:pt x="522515" y="58057"/>
                </a:cubicBezTo>
                <a:cubicBezTo>
                  <a:pt x="592667" y="7257"/>
                  <a:pt x="702733" y="3628"/>
                  <a:pt x="812800" y="0"/>
                </a:cubicBezTo>
              </a:path>
            </a:pathLst>
          </a:cu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9512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22A2667-32E5-A24F-9D4E-1D9B363D638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577" t="14982" r="56442" b="57551"/>
          <a:stretch/>
        </p:blipFill>
        <p:spPr>
          <a:xfrm>
            <a:off x="-845858" y="2857500"/>
            <a:ext cx="4362450" cy="14668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AE1C1DD-A582-B14D-8FAC-7E8A78C915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41855" r="54957" b="30678"/>
          <a:stretch/>
        </p:blipFill>
        <p:spPr>
          <a:xfrm>
            <a:off x="3880506" y="2857500"/>
            <a:ext cx="4794904" cy="14668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D0AC55E-3C14-C44F-8FA6-9CEF40BF96E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578" t="69202" r="55011" b="3330"/>
          <a:stretch/>
        </p:blipFill>
        <p:spPr>
          <a:xfrm>
            <a:off x="8858250" y="2857500"/>
            <a:ext cx="4514850" cy="146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7335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01A80F8-DBC7-554E-A341-4A675D4E7F46}"/>
              </a:ext>
            </a:extLst>
          </p:cNvPr>
          <p:cNvSpPr txBox="1"/>
          <p:nvPr/>
        </p:nvSpPr>
        <p:spPr>
          <a:xfrm>
            <a:off x="2216494" y="1792037"/>
            <a:ext cx="7494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  <a:r>
              <a:rPr lang="en-US" sz="2800" baseline="-25000"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  <a:endParaRPr lang="en-US" sz="28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A38F43-4BA5-EC40-88A5-5686EE37A7B3}"/>
              </a:ext>
            </a:extLst>
          </p:cNvPr>
          <p:cNvSpPr txBox="1"/>
          <p:nvPr/>
        </p:nvSpPr>
        <p:spPr>
          <a:xfrm>
            <a:off x="2216493" y="2596255"/>
            <a:ext cx="7494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  <a:r>
              <a:rPr lang="en-US" sz="2800" baseline="-25000">
                <a:latin typeface="Fira Sans" panose="020B0503050000020004" pitchFamily="34" charset="0"/>
                <a:ea typeface="Fira Sans" panose="020B0503050000020004" pitchFamily="34" charset="0"/>
              </a:rPr>
              <a:t>2</a:t>
            </a:r>
            <a:endParaRPr lang="en-US" sz="28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BB34D4-BBFC-6047-891F-C6F92F0C5819}"/>
              </a:ext>
            </a:extLst>
          </p:cNvPr>
          <p:cNvSpPr txBox="1"/>
          <p:nvPr/>
        </p:nvSpPr>
        <p:spPr>
          <a:xfrm>
            <a:off x="2216492" y="3528339"/>
            <a:ext cx="7494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  <a:r>
              <a:rPr lang="en-US" sz="2800" baseline="-25000">
                <a:latin typeface="Fira Sans" panose="020B0503050000020004" pitchFamily="34" charset="0"/>
                <a:ea typeface="Fira Sans" panose="020B0503050000020004" pitchFamily="34" charset="0"/>
              </a:rPr>
              <a:t>3</a:t>
            </a:r>
            <a:endParaRPr lang="en-US" sz="28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3C8530-74DE-174C-88F0-18B8D576B32C}"/>
              </a:ext>
            </a:extLst>
          </p:cNvPr>
          <p:cNvSpPr txBox="1"/>
          <p:nvPr/>
        </p:nvSpPr>
        <p:spPr>
          <a:xfrm>
            <a:off x="2200844" y="4460423"/>
            <a:ext cx="7494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  <a:r>
              <a:rPr lang="en-US" sz="2800" baseline="-25000">
                <a:latin typeface="Fira Sans" panose="020B0503050000020004" pitchFamily="34" charset="0"/>
                <a:ea typeface="Fira Sans" panose="020B0503050000020004" pitchFamily="34" charset="0"/>
              </a:rPr>
              <a:t>4</a:t>
            </a:r>
            <a:endParaRPr lang="en-US" sz="28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501320-3C46-7042-AC55-542D1F65748F}"/>
              </a:ext>
            </a:extLst>
          </p:cNvPr>
          <p:cNvSpPr txBox="1"/>
          <p:nvPr/>
        </p:nvSpPr>
        <p:spPr>
          <a:xfrm>
            <a:off x="5044626" y="5483249"/>
            <a:ext cx="7494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z</a:t>
            </a:r>
            <a:r>
              <a:rPr lang="en-US" sz="3600" baseline="-25000">
                <a:latin typeface="Fira Sans" panose="020B0503050000020004" pitchFamily="34" charset="0"/>
                <a:ea typeface="Fira Sans" panose="020B0503050000020004" pitchFamily="34" charset="0"/>
              </a:rPr>
              <a:t>H</a:t>
            </a:r>
            <a:endParaRPr lang="en-US" sz="36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1A999A7-F3AB-FC4A-9582-B795BD208040}"/>
              </a:ext>
            </a:extLst>
          </p:cNvPr>
          <p:cNvSpPr txBox="1"/>
          <p:nvPr/>
        </p:nvSpPr>
        <p:spPr>
          <a:xfrm>
            <a:off x="5146798" y="5416258"/>
            <a:ext cx="344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>
                <a:latin typeface="Fira Sans" panose="020B0503050000020004" pitchFamily="34" charset="0"/>
                <a:ea typeface="Fira Sans" panose="020B0503050000020004" pitchFamily="34" charset="0"/>
              </a:rPr>
              <a:t>⟶</a:t>
            </a:r>
            <a:endParaRPr lang="en-US" i="1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8568B8B-CF6D-F842-874E-CCDF6AF0F506}"/>
              </a:ext>
            </a:extLst>
          </p:cNvPr>
          <p:cNvSpPr txBox="1"/>
          <p:nvPr/>
        </p:nvSpPr>
        <p:spPr>
          <a:xfrm>
            <a:off x="3153055" y="5018172"/>
            <a:ext cx="7494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  <a:endParaRPr lang="en-US" sz="36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A5446A2-D940-A946-8000-0A4171B524D2}"/>
              </a:ext>
            </a:extLst>
          </p:cNvPr>
          <p:cNvSpPr txBox="1"/>
          <p:nvPr/>
        </p:nvSpPr>
        <p:spPr>
          <a:xfrm>
            <a:off x="3355351" y="4964758"/>
            <a:ext cx="344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>
                <a:latin typeface="Fira Sans" panose="020B0503050000020004" pitchFamily="34" charset="0"/>
                <a:ea typeface="Fira Sans" panose="020B0503050000020004" pitchFamily="34" charset="0"/>
              </a:rPr>
              <a:t>⟶</a:t>
            </a:r>
            <a:endParaRPr lang="en-US" i="1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C024DF4-A921-4846-9F47-9E8868818BDB}"/>
              </a:ext>
            </a:extLst>
          </p:cNvPr>
          <p:cNvSpPr txBox="1"/>
          <p:nvPr/>
        </p:nvSpPr>
        <p:spPr>
          <a:xfrm>
            <a:off x="6840744" y="3528339"/>
            <a:ext cx="7494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z</a:t>
            </a:r>
            <a:r>
              <a:rPr lang="en-US" sz="3600" baseline="-25000">
                <a:latin typeface="Fira Sans" panose="020B0503050000020004" pitchFamily="34" charset="0"/>
                <a:ea typeface="Fira Sans" panose="020B0503050000020004" pitchFamily="34" charset="0"/>
              </a:rPr>
              <a:t>O</a:t>
            </a:r>
            <a:endParaRPr lang="en-US" sz="36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9367327-272F-FA45-A5A8-4CACD02AB676}"/>
              </a:ext>
            </a:extLst>
          </p:cNvPr>
          <p:cNvSpPr txBox="1"/>
          <p:nvPr/>
        </p:nvSpPr>
        <p:spPr>
          <a:xfrm>
            <a:off x="7785100" y="3089808"/>
            <a:ext cx="7494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u</a:t>
            </a:r>
            <a:r>
              <a:rPr lang="en-US" sz="3600" baseline="-25000">
                <a:latin typeface="Fira Sans" panose="020B0503050000020004" pitchFamily="34" charset="0"/>
                <a:ea typeface="Fira Sans" panose="020B0503050000020004" pitchFamily="34" charset="0"/>
              </a:rPr>
              <a:t>O</a:t>
            </a:r>
            <a:endParaRPr lang="en-US" sz="3600">
              <a:latin typeface="Courier" pitchFamily="2" charset="0"/>
              <a:ea typeface="Fira Sans" panose="020B0503050000020004" pitchFamily="34" charset="0"/>
            </a:endParaRPr>
          </a:p>
        </p:txBody>
      </p:sp>
      <p:pic>
        <p:nvPicPr>
          <p:cNvPr id="17" name="Picture 16" descr="A close up of a necklace&#10;&#10;Description automatically generated">
            <a:extLst>
              <a:ext uri="{FF2B5EF4-FFF2-40B4-BE49-F238E27FC236}">
                <a16:creationId xmlns:a16="http://schemas.microsoft.com/office/drawing/2014/main" id="{7017D1D3-38D4-E04C-A9EF-202E1DF725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3453"/>
          <a:stretch/>
        </p:blipFill>
        <p:spPr>
          <a:xfrm>
            <a:off x="2793999" y="1304736"/>
            <a:ext cx="4991101" cy="421647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85DA3E7-E558-A54F-A77B-840011465695}"/>
              </a:ext>
            </a:extLst>
          </p:cNvPr>
          <p:cNvSpPr txBox="1"/>
          <p:nvPr/>
        </p:nvSpPr>
        <p:spPr>
          <a:xfrm>
            <a:off x="3038506" y="1093067"/>
            <a:ext cx="10411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latin typeface="Fira Sans" panose="020B0503050000020004" pitchFamily="34" charset="0"/>
                <a:ea typeface="Fira Sans" panose="020B0503050000020004" pitchFamily="34" charset="0"/>
              </a:rPr>
              <a:t>input layer</a:t>
            </a:r>
            <a:endParaRPr lang="en-US" sz="20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7DF364A-A0E1-1543-9B8A-12935E9CF66B}"/>
              </a:ext>
            </a:extLst>
          </p:cNvPr>
          <p:cNvSpPr txBox="1"/>
          <p:nvPr/>
        </p:nvSpPr>
        <p:spPr>
          <a:xfrm>
            <a:off x="4798653" y="686416"/>
            <a:ext cx="10411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latin typeface="Fira Sans" panose="020B0503050000020004" pitchFamily="34" charset="0"/>
                <a:ea typeface="Fira Sans" panose="020B0503050000020004" pitchFamily="34" charset="0"/>
              </a:rPr>
              <a:t>hidden layer</a:t>
            </a:r>
            <a:endParaRPr lang="en-US" sz="20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5C2DD79-BA7B-1045-BC91-A1932434F798}"/>
              </a:ext>
            </a:extLst>
          </p:cNvPr>
          <p:cNvSpPr txBox="1"/>
          <p:nvPr/>
        </p:nvSpPr>
        <p:spPr>
          <a:xfrm>
            <a:off x="6968001" y="2360676"/>
            <a:ext cx="10411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latin typeface="Fira Sans" panose="020B0503050000020004" pitchFamily="34" charset="0"/>
                <a:ea typeface="Fira Sans" panose="020B0503050000020004" pitchFamily="34" charset="0"/>
              </a:rPr>
              <a:t>output layer</a:t>
            </a:r>
            <a:endParaRPr lang="en-US" sz="2000">
              <a:latin typeface="Courier" pitchFamily="2" charset="0"/>
              <a:ea typeface="Fira Sans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6129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01A80F8-DBC7-554E-A341-4A675D4E7F46}"/>
              </a:ext>
            </a:extLst>
          </p:cNvPr>
          <p:cNvSpPr txBox="1"/>
          <p:nvPr/>
        </p:nvSpPr>
        <p:spPr>
          <a:xfrm>
            <a:off x="2216494" y="1792037"/>
            <a:ext cx="7494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  <a:r>
              <a:rPr lang="en-US" sz="2800" baseline="-25000"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  <a:endParaRPr lang="en-US" sz="28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A38F43-4BA5-EC40-88A5-5686EE37A7B3}"/>
              </a:ext>
            </a:extLst>
          </p:cNvPr>
          <p:cNvSpPr txBox="1"/>
          <p:nvPr/>
        </p:nvSpPr>
        <p:spPr>
          <a:xfrm>
            <a:off x="2216493" y="2596255"/>
            <a:ext cx="7494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  <a:r>
              <a:rPr lang="en-US" sz="2800" baseline="-25000">
                <a:latin typeface="Fira Sans" panose="020B0503050000020004" pitchFamily="34" charset="0"/>
                <a:ea typeface="Fira Sans" panose="020B0503050000020004" pitchFamily="34" charset="0"/>
              </a:rPr>
              <a:t>2</a:t>
            </a:r>
            <a:endParaRPr lang="en-US" sz="28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BB34D4-BBFC-6047-891F-C6F92F0C5819}"/>
              </a:ext>
            </a:extLst>
          </p:cNvPr>
          <p:cNvSpPr txBox="1"/>
          <p:nvPr/>
        </p:nvSpPr>
        <p:spPr>
          <a:xfrm>
            <a:off x="2216492" y="3528339"/>
            <a:ext cx="7494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  <a:r>
              <a:rPr lang="en-US" sz="2800" baseline="-25000">
                <a:latin typeface="Fira Sans" panose="020B0503050000020004" pitchFamily="34" charset="0"/>
                <a:ea typeface="Fira Sans" panose="020B0503050000020004" pitchFamily="34" charset="0"/>
              </a:rPr>
              <a:t>3</a:t>
            </a:r>
            <a:endParaRPr lang="en-US" sz="28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3C8530-74DE-174C-88F0-18B8D576B32C}"/>
              </a:ext>
            </a:extLst>
          </p:cNvPr>
          <p:cNvSpPr txBox="1"/>
          <p:nvPr/>
        </p:nvSpPr>
        <p:spPr>
          <a:xfrm>
            <a:off x="2200844" y="4460423"/>
            <a:ext cx="7494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  <a:r>
              <a:rPr lang="en-US" sz="2800" baseline="-25000">
                <a:latin typeface="Fira Sans" panose="020B0503050000020004" pitchFamily="34" charset="0"/>
                <a:ea typeface="Fira Sans" panose="020B0503050000020004" pitchFamily="34" charset="0"/>
              </a:rPr>
              <a:t>4</a:t>
            </a:r>
            <a:endParaRPr lang="en-US" sz="28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501320-3C46-7042-AC55-542D1F65748F}"/>
              </a:ext>
            </a:extLst>
          </p:cNvPr>
          <p:cNvSpPr txBox="1"/>
          <p:nvPr/>
        </p:nvSpPr>
        <p:spPr>
          <a:xfrm>
            <a:off x="5044626" y="5483249"/>
            <a:ext cx="7494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z</a:t>
            </a:r>
            <a:r>
              <a:rPr lang="en-US" sz="3600" baseline="-25000">
                <a:latin typeface="Fira Sans" panose="020B0503050000020004" pitchFamily="34" charset="0"/>
                <a:ea typeface="Fira Sans" panose="020B0503050000020004" pitchFamily="34" charset="0"/>
              </a:rPr>
              <a:t>H</a:t>
            </a:r>
            <a:endParaRPr lang="en-US" sz="36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1A999A7-F3AB-FC4A-9582-B795BD208040}"/>
              </a:ext>
            </a:extLst>
          </p:cNvPr>
          <p:cNvSpPr txBox="1"/>
          <p:nvPr/>
        </p:nvSpPr>
        <p:spPr>
          <a:xfrm>
            <a:off x="5146798" y="5416258"/>
            <a:ext cx="344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>
                <a:latin typeface="Fira Sans" panose="020B0503050000020004" pitchFamily="34" charset="0"/>
                <a:ea typeface="Fira Sans" panose="020B0503050000020004" pitchFamily="34" charset="0"/>
              </a:rPr>
              <a:t>⟶</a:t>
            </a:r>
            <a:endParaRPr lang="en-US" i="1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8568B8B-CF6D-F842-874E-CCDF6AF0F506}"/>
              </a:ext>
            </a:extLst>
          </p:cNvPr>
          <p:cNvSpPr txBox="1"/>
          <p:nvPr/>
        </p:nvSpPr>
        <p:spPr>
          <a:xfrm>
            <a:off x="3153055" y="5018172"/>
            <a:ext cx="7494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  <a:endParaRPr lang="en-US" sz="36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A5446A2-D940-A946-8000-0A4171B524D2}"/>
              </a:ext>
            </a:extLst>
          </p:cNvPr>
          <p:cNvSpPr txBox="1"/>
          <p:nvPr/>
        </p:nvSpPr>
        <p:spPr>
          <a:xfrm>
            <a:off x="3355351" y="4964758"/>
            <a:ext cx="344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>
                <a:latin typeface="Fira Sans" panose="020B0503050000020004" pitchFamily="34" charset="0"/>
                <a:ea typeface="Fira Sans" panose="020B0503050000020004" pitchFamily="34" charset="0"/>
              </a:rPr>
              <a:t>⟶</a:t>
            </a:r>
            <a:endParaRPr lang="en-US" i="1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C024DF4-A921-4846-9F47-9E8868818BDB}"/>
              </a:ext>
            </a:extLst>
          </p:cNvPr>
          <p:cNvSpPr txBox="1"/>
          <p:nvPr/>
        </p:nvSpPr>
        <p:spPr>
          <a:xfrm>
            <a:off x="6840744" y="3528339"/>
            <a:ext cx="7494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z</a:t>
            </a:r>
            <a:r>
              <a:rPr lang="en-US" sz="3600" baseline="-25000">
                <a:latin typeface="Fira Sans" panose="020B0503050000020004" pitchFamily="34" charset="0"/>
                <a:ea typeface="Fira Sans" panose="020B0503050000020004" pitchFamily="34" charset="0"/>
              </a:rPr>
              <a:t>O</a:t>
            </a:r>
            <a:endParaRPr lang="en-US" sz="36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9367327-272F-FA45-A5A8-4CACD02AB676}"/>
              </a:ext>
            </a:extLst>
          </p:cNvPr>
          <p:cNvSpPr txBox="1"/>
          <p:nvPr/>
        </p:nvSpPr>
        <p:spPr>
          <a:xfrm>
            <a:off x="7785100" y="3089808"/>
            <a:ext cx="7494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u</a:t>
            </a:r>
            <a:r>
              <a:rPr lang="en-US" sz="3600" baseline="-25000">
                <a:latin typeface="Fira Sans" panose="020B0503050000020004" pitchFamily="34" charset="0"/>
                <a:ea typeface="Fira Sans" panose="020B0503050000020004" pitchFamily="34" charset="0"/>
              </a:rPr>
              <a:t>O</a:t>
            </a:r>
            <a:endParaRPr lang="en-US" sz="3600">
              <a:latin typeface="Courier" pitchFamily="2" charset="0"/>
              <a:ea typeface="Fira Sans" panose="020B0503050000020004" pitchFamily="34" charset="0"/>
            </a:endParaRPr>
          </a:p>
        </p:txBody>
      </p:sp>
      <p:pic>
        <p:nvPicPr>
          <p:cNvPr id="17" name="Picture 16" descr="A close up of a necklace&#10;&#10;Description automatically generated">
            <a:extLst>
              <a:ext uri="{FF2B5EF4-FFF2-40B4-BE49-F238E27FC236}">
                <a16:creationId xmlns:a16="http://schemas.microsoft.com/office/drawing/2014/main" id="{7017D1D3-38D4-E04C-A9EF-202E1DF725C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13000"/>
          </a:blip>
          <a:srcRect r="13453"/>
          <a:stretch/>
        </p:blipFill>
        <p:spPr>
          <a:xfrm>
            <a:off x="2793999" y="1304736"/>
            <a:ext cx="4991101" cy="421647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85DA3E7-E558-A54F-A77B-840011465695}"/>
              </a:ext>
            </a:extLst>
          </p:cNvPr>
          <p:cNvSpPr txBox="1"/>
          <p:nvPr/>
        </p:nvSpPr>
        <p:spPr>
          <a:xfrm>
            <a:off x="3038506" y="1093067"/>
            <a:ext cx="10411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latin typeface="Fira Sans" panose="020B0503050000020004" pitchFamily="34" charset="0"/>
                <a:ea typeface="Fira Sans" panose="020B0503050000020004" pitchFamily="34" charset="0"/>
              </a:rPr>
              <a:t>input layer</a:t>
            </a:r>
            <a:endParaRPr lang="en-US" sz="20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7DF364A-A0E1-1543-9B8A-12935E9CF66B}"/>
              </a:ext>
            </a:extLst>
          </p:cNvPr>
          <p:cNvSpPr txBox="1"/>
          <p:nvPr/>
        </p:nvSpPr>
        <p:spPr>
          <a:xfrm>
            <a:off x="4823771" y="597593"/>
            <a:ext cx="10411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latin typeface="Fira Sans" panose="020B0503050000020004" pitchFamily="34" charset="0"/>
                <a:ea typeface="Fira Sans" panose="020B0503050000020004" pitchFamily="34" charset="0"/>
              </a:rPr>
              <a:t>hidden layer</a:t>
            </a:r>
            <a:endParaRPr lang="en-US" sz="20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5C2DD79-BA7B-1045-BC91-A1932434F798}"/>
              </a:ext>
            </a:extLst>
          </p:cNvPr>
          <p:cNvSpPr txBox="1"/>
          <p:nvPr/>
        </p:nvSpPr>
        <p:spPr>
          <a:xfrm>
            <a:off x="6968001" y="2360676"/>
            <a:ext cx="10411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latin typeface="Fira Sans" panose="020B0503050000020004" pitchFamily="34" charset="0"/>
                <a:ea typeface="Fira Sans" panose="020B0503050000020004" pitchFamily="34" charset="0"/>
              </a:rPr>
              <a:t>output layer</a:t>
            </a:r>
            <a:endParaRPr lang="en-US" sz="2000">
              <a:latin typeface="Courier" pitchFamily="2" charset="0"/>
              <a:ea typeface="Fira Sans" panose="020B0503050000020004" pitchFamily="34" charset="0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784ADD5-7B73-F744-B2DA-283DF58205AF}"/>
              </a:ext>
            </a:extLst>
          </p:cNvPr>
          <p:cNvCxnSpPr>
            <a:cxnSpLocks/>
          </p:cNvCxnSpPr>
          <p:nvPr/>
        </p:nvCxnSpPr>
        <p:spPr>
          <a:xfrm flipV="1">
            <a:off x="3801385" y="1705398"/>
            <a:ext cx="1345413" cy="310896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88BB95E-217D-CB4B-86D1-EBD2C9C3DBAA}"/>
              </a:ext>
            </a:extLst>
          </p:cNvPr>
          <p:cNvCxnSpPr>
            <a:cxnSpLocks/>
          </p:cNvCxnSpPr>
          <p:nvPr/>
        </p:nvCxnSpPr>
        <p:spPr>
          <a:xfrm flipV="1">
            <a:off x="3763519" y="1788888"/>
            <a:ext cx="1383279" cy="989980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2283DFB-C054-0249-BD2F-11577ACEDAEC}"/>
              </a:ext>
            </a:extLst>
          </p:cNvPr>
          <p:cNvCxnSpPr>
            <a:cxnSpLocks/>
          </p:cNvCxnSpPr>
          <p:nvPr/>
        </p:nvCxnSpPr>
        <p:spPr>
          <a:xfrm flipV="1">
            <a:off x="3700173" y="1893242"/>
            <a:ext cx="1446625" cy="1742826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ADDAF4C-74A3-E14A-B671-47D57DAE5ACC}"/>
              </a:ext>
            </a:extLst>
          </p:cNvPr>
          <p:cNvCxnSpPr>
            <a:cxnSpLocks/>
          </p:cNvCxnSpPr>
          <p:nvPr/>
        </p:nvCxnSpPr>
        <p:spPr>
          <a:xfrm flipV="1">
            <a:off x="3690918" y="1893242"/>
            <a:ext cx="1498713" cy="2665816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C254CAE-218D-BE4A-8F73-14D9DC8E084D}"/>
              </a:ext>
            </a:extLst>
          </p:cNvPr>
          <p:cNvCxnSpPr>
            <a:cxnSpLocks/>
          </p:cNvCxnSpPr>
          <p:nvPr/>
        </p:nvCxnSpPr>
        <p:spPr>
          <a:xfrm>
            <a:off x="5499022" y="1847255"/>
            <a:ext cx="1468979" cy="1378895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4894A71D-99F4-7143-B0D1-D2EE22416742}"/>
              </a:ext>
            </a:extLst>
          </p:cNvPr>
          <p:cNvCxnSpPr>
            <a:cxnSpLocks/>
          </p:cNvCxnSpPr>
          <p:nvPr/>
        </p:nvCxnSpPr>
        <p:spPr>
          <a:xfrm>
            <a:off x="5569958" y="2647094"/>
            <a:ext cx="1270786" cy="633137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B53A1934-D583-2D41-94A2-DCC8A5081D83}"/>
              </a:ext>
            </a:extLst>
          </p:cNvPr>
          <p:cNvCxnSpPr>
            <a:cxnSpLocks/>
          </p:cNvCxnSpPr>
          <p:nvPr/>
        </p:nvCxnSpPr>
        <p:spPr>
          <a:xfrm flipV="1">
            <a:off x="5598118" y="3385049"/>
            <a:ext cx="1242626" cy="26260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BB2A5B5C-E80C-7840-9B9B-6AFF36052479}"/>
              </a:ext>
            </a:extLst>
          </p:cNvPr>
          <p:cNvCxnSpPr>
            <a:cxnSpLocks/>
          </p:cNvCxnSpPr>
          <p:nvPr/>
        </p:nvCxnSpPr>
        <p:spPr>
          <a:xfrm flipV="1">
            <a:off x="5569958" y="3516127"/>
            <a:ext cx="1270786" cy="634214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E9016B23-73C5-7341-AFFB-324DD4D3596B}"/>
              </a:ext>
            </a:extLst>
          </p:cNvPr>
          <p:cNvCxnSpPr>
            <a:cxnSpLocks/>
          </p:cNvCxnSpPr>
          <p:nvPr/>
        </p:nvCxnSpPr>
        <p:spPr>
          <a:xfrm flipV="1">
            <a:off x="5499022" y="3597320"/>
            <a:ext cx="1441546" cy="1386323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 43">
            <a:extLst>
              <a:ext uri="{FF2B5EF4-FFF2-40B4-BE49-F238E27FC236}">
                <a16:creationId xmlns:a16="http://schemas.microsoft.com/office/drawing/2014/main" id="{EF566DEA-3DD5-4B4A-99C1-16897481D017}"/>
              </a:ext>
            </a:extLst>
          </p:cNvPr>
          <p:cNvSpPr/>
          <p:nvPr/>
        </p:nvSpPr>
        <p:spPr>
          <a:xfrm>
            <a:off x="5095407" y="1381819"/>
            <a:ext cx="502920" cy="5029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D549440-89F3-6045-AE81-15697C34260F}"/>
              </a:ext>
            </a:extLst>
          </p:cNvPr>
          <p:cNvSpPr txBox="1"/>
          <p:nvPr/>
        </p:nvSpPr>
        <p:spPr>
          <a:xfrm>
            <a:off x="3544312" y="1526513"/>
            <a:ext cx="1603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W</a:t>
            </a:r>
            <a:r>
              <a:rPr lang="en-US" baseline="-25000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H</a:t>
            </a:r>
            <a:r>
              <a:rPr lang="en-US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[1,1]</a:t>
            </a:r>
            <a:endParaRPr lang="en-US">
              <a:solidFill>
                <a:srgbClr val="E76D00"/>
              </a:solidFill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58058D2-52E8-2B48-BCDD-EB898DE2300F}"/>
              </a:ext>
            </a:extLst>
          </p:cNvPr>
          <p:cNvSpPr txBox="1"/>
          <p:nvPr/>
        </p:nvSpPr>
        <p:spPr>
          <a:xfrm>
            <a:off x="3492044" y="2061185"/>
            <a:ext cx="1603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W</a:t>
            </a:r>
            <a:r>
              <a:rPr lang="en-US" baseline="-25000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H</a:t>
            </a:r>
            <a:r>
              <a:rPr lang="en-US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[1,2]</a:t>
            </a:r>
            <a:endParaRPr lang="en-US">
              <a:solidFill>
                <a:srgbClr val="E76D00"/>
              </a:solidFill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B7C25AC-C586-FE43-BE6E-C4F03484A951}"/>
              </a:ext>
            </a:extLst>
          </p:cNvPr>
          <p:cNvSpPr txBox="1"/>
          <p:nvPr/>
        </p:nvSpPr>
        <p:spPr>
          <a:xfrm>
            <a:off x="3390782" y="2698556"/>
            <a:ext cx="1603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W</a:t>
            </a:r>
            <a:r>
              <a:rPr lang="en-US" baseline="-25000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H</a:t>
            </a:r>
            <a:r>
              <a:rPr lang="en-US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[1,3]</a:t>
            </a:r>
            <a:endParaRPr lang="en-US">
              <a:solidFill>
                <a:srgbClr val="E76D00"/>
              </a:solidFill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8445BED-3663-4F4E-BEE1-9C93C5221A23}"/>
              </a:ext>
            </a:extLst>
          </p:cNvPr>
          <p:cNvSpPr txBox="1"/>
          <p:nvPr/>
        </p:nvSpPr>
        <p:spPr>
          <a:xfrm>
            <a:off x="3492043" y="3904107"/>
            <a:ext cx="1603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W</a:t>
            </a:r>
            <a:r>
              <a:rPr lang="en-US" baseline="-25000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H</a:t>
            </a:r>
            <a:r>
              <a:rPr lang="en-US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[1,4]</a:t>
            </a:r>
            <a:endParaRPr lang="en-US">
              <a:solidFill>
                <a:srgbClr val="E76D00"/>
              </a:solidFill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E1DC2C4-90B2-AC46-8407-17307C7A75F1}"/>
              </a:ext>
            </a:extLst>
          </p:cNvPr>
          <p:cNvSpPr txBox="1"/>
          <p:nvPr/>
        </p:nvSpPr>
        <p:spPr>
          <a:xfrm>
            <a:off x="5489767" y="2012622"/>
            <a:ext cx="1603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W</a:t>
            </a:r>
            <a:r>
              <a:rPr lang="en-US" baseline="-25000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O</a:t>
            </a:r>
            <a:r>
              <a:rPr lang="en-US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[1,1]</a:t>
            </a:r>
            <a:endParaRPr lang="en-US">
              <a:solidFill>
                <a:srgbClr val="E76D00"/>
              </a:solidFill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8A17A25-27F2-6547-8794-4126F8E5B940}"/>
              </a:ext>
            </a:extLst>
          </p:cNvPr>
          <p:cNvSpPr txBox="1"/>
          <p:nvPr/>
        </p:nvSpPr>
        <p:spPr>
          <a:xfrm>
            <a:off x="5009562" y="2749557"/>
            <a:ext cx="1603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W</a:t>
            </a:r>
            <a:r>
              <a:rPr lang="en-US" baseline="-25000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O</a:t>
            </a:r>
            <a:r>
              <a:rPr lang="en-US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[1,2]</a:t>
            </a:r>
            <a:endParaRPr lang="en-US">
              <a:solidFill>
                <a:srgbClr val="E76D00"/>
              </a:solidFill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78982D8-56B9-E04C-A3F6-6A60F50D86D0}"/>
              </a:ext>
            </a:extLst>
          </p:cNvPr>
          <p:cNvSpPr txBox="1"/>
          <p:nvPr/>
        </p:nvSpPr>
        <p:spPr>
          <a:xfrm>
            <a:off x="5275009" y="3104926"/>
            <a:ext cx="1603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W</a:t>
            </a:r>
            <a:r>
              <a:rPr lang="en-US" baseline="-25000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O</a:t>
            </a:r>
            <a:r>
              <a:rPr lang="en-US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[1,3]</a:t>
            </a:r>
            <a:endParaRPr lang="en-US">
              <a:solidFill>
                <a:srgbClr val="E76D00"/>
              </a:solidFill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A4DBD36-1055-2545-85FC-48A608A4DFDF}"/>
              </a:ext>
            </a:extLst>
          </p:cNvPr>
          <p:cNvSpPr txBox="1"/>
          <p:nvPr/>
        </p:nvSpPr>
        <p:spPr>
          <a:xfrm>
            <a:off x="5124857" y="3650300"/>
            <a:ext cx="1603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W</a:t>
            </a:r>
            <a:r>
              <a:rPr lang="en-US" baseline="-25000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O</a:t>
            </a:r>
            <a:r>
              <a:rPr lang="en-US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[1,4]</a:t>
            </a:r>
            <a:endParaRPr lang="en-US">
              <a:solidFill>
                <a:srgbClr val="E76D00"/>
              </a:solidFill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B1293BA-CFBC-2F46-90B8-819718AE3555}"/>
              </a:ext>
            </a:extLst>
          </p:cNvPr>
          <p:cNvSpPr txBox="1"/>
          <p:nvPr/>
        </p:nvSpPr>
        <p:spPr>
          <a:xfrm>
            <a:off x="5487578" y="4400165"/>
            <a:ext cx="1603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W</a:t>
            </a:r>
            <a:r>
              <a:rPr lang="en-US" baseline="-25000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O</a:t>
            </a:r>
            <a:r>
              <a:rPr lang="en-US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[1,5]</a:t>
            </a:r>
            <a:endParaRPr lang="en-US">
              <a:solidFill>
                <a:srgbClr val="E76D00"/>
              </a:solidFill>
              <a:latin typeface="Courier" pitchFamily="2" charset="0"/>
              <a:ea typeface="Fira Sans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2316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15356</TotalTime>
  <Words>416</Words>
  <Application>Microsoft Macintosh PowerPoint</Application>
  <PresentationFormat>Widescreen</PresentationFormat>
  <Paragraphs>265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Arial</vt:lpstr>
      <vt:lpstr>Calibri</vt:lpstr>
      <vt:lpstr>Calibri Light</vt:lpstr>
      <vt:lpstr>Courier</vt:lpstr>
      <vt:lpstr>Fira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Christopher P. Musco</dc:creator>
  <cp:lastModifiedBy>Christopher P. Musco</cp:lastModifiedBy>
  <cp:revision>119</cp:revision>
  <dcterms:created xsi:type="dcterms:W3CDTF">2020-01-26T22:05:09Z</dcterms:created>
  <dcterms:modified xsi:type="dcterms:W3CDTF">2020-04-13T01:49:53Z</dcterms:modified>
</cp:coreProperties>
</file>